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9" r:id="rId6"/>
    <p:sldId id="270" r:id="rId7"/>
    <p:sldId id="271" r:id="rId8"/>
    <p:sldId id="273" r:id="rId9"/>
    <p:sldId id="274" r:id="rId10"/>
    <p:sldId id="275" r:id="rId11"/>
    <p:sldId id="277" r:id="rId12"/>
    <p:sldId id="278" r:id="rId13"/>
    <p:sldId id="279" r:id="rId14"/>
    <p:sldId id="28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33" y="1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8856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7-4AE5-8E3A-183D444CAD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AA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7-4AE5-8E3A-183D444CAD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0C7B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7-4AE5-8E3A-183D444CA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6"/>
        <c:axId val="24279559"/>
        <c:axId val="101404007"/>
      </c:barChart>
      <c:catAx>
        <c:axId val="24279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1404007"/>
        <c:crosses val="autoZero"/>
        <c:auto val="1"/>
        <c:lblAlgn val="ctr"/>
        <c:lblOffset val="100"/>
        <c:noMultiLvlLbl val="0"/>
      </c:catAx>
      <c:valAx>
        <c:axId val="101404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279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785903923392803E-2"/>
          <c:y val="6.6161693670154495E-2"/>
          <c:w val="0.19192980518720101"/>
          <c:h val="7.61696814925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同济大学 </a:t>
            </a:r>
            <a:r>
              <a:rPr lang="en-US" altLang="zh-CN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40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</a:t>
            </a:r>
            <a:endParaRPr lang="zh-CN" sz="40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79986" y="3553282"/>
            <a:ext cx="436784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请输入你的副标题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78081" y="3903543"/>
            <a:ext cx="56416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请输入你的组员名称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6132512" y="0"/>
            <a:ext cx="6059487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1"/>
          <p:cNvSpPr/>
          <p:nvPr/>
        </p:nvSpPr>
        <p:spPr>
          <a:xfrm>
            <a:off x="6731305" y="434248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29"/>
          <p:cNvSpPr/>
          <p:nvPr/>
        </p:nvSpPr>
        <p:spPr>
          <a:xfrm>
            <a:off x="6731305" y="3429000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: 圆角 30"/>
          <p:cNvSpPr/>
          <p:nvPr/>
        </p:nvSpPr>
        <p:spPr>
          <a:xfrm>
            <a:off x="9406567" y="884104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: 圆角 31"/>
          <p:cNvSpPr/>
          <p:nvPr/>
        </p:nvSpPr>
        <p:spPr>
          <a:xfrm>
            <a:off x="9406567" y="3878856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5578197" y="4949848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racker_109732"/>
          <p:cNvSpPr>
            <a:spLocks noChangeAspect="1"/>
          </p:cNvSpPr>
          <p:nvPr/>
        </p:nvSpPr>
        <p:spPr bwMode="auto">
          <a:xfrm>
            <a:off x="7643825" y="777316"/>
            <a:ext cx="609685" cy="608764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grpSp>
        <p:nvGrpSpPr>
          <p:cNvPr id="15" name="组合 14"/>
          <p:cNvGrpSpPr/>
          <p:nvPr/>
        </p:nvGrpSpPr>
        <p:grpSpPr>
          <a:xfrm>
            <a:off x="6830556" y="1580803"/>
            <a:ext cx="2298854" cy="1187185"/>
            <a:chOff x="6568157" y="1443307"/>
            <a:chExt cx="2298854" cy="1187185"/>
          </a:xfrm>
        </p:grpSpPr>
        <p:sp>
          <p:nvSpPr>
            <p:cNvPr id="16" name="矩形 15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18" name="tracker_109732"/>
          <p:cNvSpPr>
            <a:spLocks noChangeAspect="1"/>
          </p:cNvSpPr>
          <p:nvPr/>
        </p:nvSpPr>
        <p:spPr bwMode="auto">
          <a:xfrm>
            <a:off x="10298790" y="1354367"/>
            <a:ext cx="609685" cy="608835"/>
          </a:xfrm>
          <a:custGeom>
            <a:avLst/>
            <a:gdLst>
              <a:gd name="connsiteX0" fmla="*/ 476929 w 606933"/>
              <a:gd name="connsiteY0" fmla="*/ 532769 h 606087"/>
              <a:gd name="connsiteX1" fmla="*/ 543517 w 606933"/>
              <a:gd name="connsiteY1" fmla="*/ 532769 h 606087"/>
              <a:gd name="connsiteX2" fmla="*/ 553515 w 606933"/>
              <a:gd name="connsiteY2" fmla="*/ 542754 h 606087"/>
              <a:gd name="connsiteX3" fmla="*/ 543517 w 606933"/>
              <a:gd name="connsiteY3" fmla="*/ 552739 h 606087"/>
              <a:gd name="connsiteX4" fmla="*/ 476929 w 606933"/>
              <a:gd name="connsiteY4" fmla="*/ 552739 h 606087"/>
              <a:gd name="connsiteX5" fmla="*/ 466931 w 606933"/>
              <a:gd name="connsiteY5" fmla="*/ 542754 h 606087"/>
              <a:gd name="connsiteX6" fmla="*/ 476929 w 606933"/>
              <a:gd name="connsiteY6" fmla="*/ 532769 h 606087"/>
              <a:gd name="connsiteX7" fmla="*/ 476929 w 606933"/>
              <a:gd name="connsiteY7" fmla="*/ 492759 h 606087"/>
              <a:gd name="connsiteX8" fmla="*/ 543517 w 606933"/>
              <a:gd name="connsiteY8" fmla="*/ 492759 h 606087"/>
              <a:gd name="connsiteX9" fmla="*/ 553515 w 606933"/>
              <a:gd name="connsiteY9" fmla="*/ 502780 h 606087"/>
              <a:gd name="connsiteX10" fmla="*/ 543517 w 606933"/>
              <a:gd name="connsiteY10" fmla="*/ 512800 h 606087"/>
              <a:gd name="connsiteX11" fmla="*/ 476929 w 606933"/>
              <a:gd name="connsiteY11" fmla="*/ 512800 h 606087"/>
              <a:gd name="connsiteX12" fmla="*/ 466931 w 606933"/>
              <a:gd name="connsiteY12" fmla="*/ 502780 h 606087"/>
              <a:gd name="connsiteX13" fmla="*/ 476929 w 606933"/>
              <a:gd name="connsiteY13" fmla="*/ 492759 h 606087"/>
              <a:gd name="connsiteX14" fmla="*/ 476929 w 606933"/>
              <a:gd name="connsiteY14" fmla="*/ 452819 h 606087"/>
              <a:gd name="connsiteX15" fmla="*/ 543517 w 606933"/>
              <a:gd name="connsiteY15" fmla="*/ 452819 h 606087"/>
              <a:gd name="connsiteX16" fmla="*/ 553515 w 606933"/>
              <a:gd name="connsiteY16" fmla="*/ 462804 h 606087"/>
              <a:gd name="connsiteX17" fmla="*/ 543517 w 606933"/>
              <a:gd name="connsiteY17" fmla="*/ 472789 h 606087"/>
              <a:gd name="connsiteX18" fmla="*/ 476929 w 606933"/>
              <a:gd name="connsiteY18" fmla="*/ 472789 h 606087"/>
              <a:gd name="connsiteX19" fmla="*/ 466931 w 606933"/>
              <a:gd name="connsiteY19" fmla="*/ 462804 h 606087"/>
              <a:gd name="connsiteX20" fmla="*/ 476929 w 606933"/>
              <a:gd name="connsiteY20" fmla="*/ 452819 h 606087"/>
              <a:gd name="connsiteX21" fmla="*/ 510223 w 606933"/>
              <a:gd name="connsiteY21" fmla="*/ 339635 h 606087"/>
              <a:gd name="connsiteX22" fmla="*/ 486928 w 606933"/>
              <a:gd name="connsiteY22" fmla="*/ 362904 h 606087"/>
              <a:gd name="connsiteX23" fmla="*/ 510223 w 606933"/>
              <a:gd name="connsiteY23" fmla="*/ 386273 h 606087"/>
              <a:gd name="connsiteX24" fmla="*/ 533519 w 606933"/>
              <a:gd name="connsiteY24" fmla="*/ 362904 h 606087"/>
              <a:gd name="connsiteX25" fmla="*/ 510223 w 606933"/>
              <a:gd name="connsiteY25" fmla="*/ 339635 h 606087"/>
              <a:gd name="connsiteX26" fmla="*/ 510223 w 606933"/>
              <a:gd name="connsiteY26" fmla="*/ 319662 h 606087"/>
              <a:gd name="connsiteX27" fmla="*/ 553515 w 606933"/>
              <a:gd name="connsiteY27" fmla="*/ 362904 h 606087"/>
              <a:gd name="connsiteX28" fmla="*/ 510223 w 606933"/>
              <a:gd name="connsiteY28" fmla="*/ 406246 h 606087"/>
              <a:gd name="connsiteX29" fmla="*/ 466931 w 606933"/>
              <a:gd name="connsiteY29" fmla="*/ 362904 h 606087"/>
              <a:gd name="connsiteX30" fmla="*/ 510223 w 606933"/>
              <a:gd name="connsiteY30" fmla="*/ 319662 h 606087"/>
              <a:gd name="connsiteX31" fmla="*/ 510223 w 606933"/>
              <a:gd name="connsiteY31" fmla="*/ 233081 h 606087"/>
              <a:gd name="connsiteX32" fmla="*/ 486928 w 606933"/>
              <a:gd name="connsiteY32" fmla="*/ 256450 h 606087"/>
              <a:gd name="connsiteX33" fmla="*/ 510223 w 606933"/>
              <a:gd name="connsiteY33" fmla="*/ 279719 h 606087"/>
              <a:gd name="connsiteX34" fmla="*/ 533519 w 606933"/>
              <a:gd name="connsiteY34" fmla="*/ 256450 h 606087"/>
              <a:gd name="connsiteX35" fmla="*/ 510223 w 606933"/>
              <a:gd name="connsiteY35" fmla="*/ 233081 h 606087"/>
              <a:gd name="connsiteX36" fmla="*/ 510223 w 606933"/>
              <a:gd name="connsiteY36" fmla="*/ 213108 h 606087"/>
              <a:gd name="connsiteX37" fmla="*/ 553515 w 606933"/>
              <a:gd name="connsiteY37" fmla="*/ 256450 h 606087"/>
              <a:gd name="connsiteX38" fmla="*/ 510223 w 606933"/>
              <a:gd name="connsiteY38" fmla="*/ 299692 h 606087"/>
              <a:gd name="connsiteX39" fmla="*/ 466931 w 606933"/>
              <a:gd name="connsiteY39" fmla="*/ 256450 h 606087"/>
              <a:gd name="connsiteX40" fmla="*/ 510223 w 606933"/>
              <a:gd name="connsiteY40" fmla="*/ 213108 h 606087"/>
              <a:gd name="connsiteX41" fmla="*/ 243420 w 606933"/>
              <a:gd name="connsiteY41" fmla="*/ 213108 h 606087"/>
              <a:gd name="connsiteX42" fmla="*/ 393877 w 606933"/>
              <a:gd name="connsiteY42" fmla="*/ 248170 h 606087"/>
              <a:gd name="connsiteX43" fmla="*/ 430990 w 606933"/>
              <a:gd name="connsiteY43" fmla="*/ 417487 h 606087"/>
              <a:gd name="connsiteX44" fmla="*/ 419886 w 606933"/>
              <a:gd name="connsiteY44" fmla="*/ 426177 h 606087"/>
              <a:gd name="connsiteX45" fmla="*/ 411183 w 606933"/>
              <a:gd name="connsiteY45" fmla="*/ 415089 h 606087"/>
              <a:gd name="connsiteX46" fmla="*/ 381872 w 606933"/>
              <a:gd name="connsiteY46" fmla="*/ 264153 h 606087"/>
              <a:gd name="connsiteX47" fmla="*/ 243420 w 606933"/>
              <a:gd name="connsiteY47" fmla="*/ 233086 h 606087"/>
              <a:gd name="connsiteX48" fmla="*/ 105068 w 606933"/>
              <a:gd name="connsiteY48" fmla="*/ 264153 h 606087"/>
              <a:gd name="connsiteX49" fmla="*/ 73857 w 606933"/>
              <a:gd name="connsiteY49" fmla="*/ 358251 h 606087"/>
              <a:gd name="connsiteX50" fmla="*/ 105869 w 606933"/>
              <a:gd name="connsiteY50" fmla="*/ 498299 h 606087"/>
              <a:gd name="connsiteX51" fmla="*/ 243420 w 606933"/>
              <a:gd name="connsiteY51" fmla="*/ 532762 h 606087"/>
              <a:gd name="connsiteX52" fmla="*/ 381072 w 606933"/>
              <a:gd name="connsiteY52" fmla="*/ 498299 h 606087"/>
              <a:gd name="connsiteX53" fmla="*/ 403780 w 606933"/>
              <a:gd name="connsiteY53" fmla="*/ 453548 h 606087"/>
              <a:gd name="connsiteX54" fmla="*/ 416085 w 606933"/>
              <a:gd name="connsiteY54" fmla="*/ 446555 h 606087"/>
              <a:gd name="connsiteX55" fmla="*/ 423087 w 606933"/>
              <a:gd name="connsiteY55" fmla="*/ 458842 h 606087"/>
              <a:gd name="connsiteX56" fmla="*/ 394677 w 606933"/>
              <a:gd name="connsiteY56" fmla="*/ 512983 h 606087"/>
              <a:gd name="connsiteX57" fmla="*/ 243420 w 606933"/>
              <a:gd name="connsiteY57" fmla="*/ 552740 h 606087"/>
              <a:gd name="connsiteX58" fmla="*/ 92164 w 606933"/>
              <a:gd name="connsiteY58" fmla="*/ 512983 h 606087"/>
              <a:gd name="connsiteX59" fmla="*/ 53849 w 606933"/>
              <a:gd name="connsiteY59" fmla="*/ 357252 h 606087"/>
              <a:gd name="connsiteX60" fmla="*/ 92964 w 606933"/>
              <a:gd name="connsiteY60" fmla="*/ 248170 h 606087"/>
              <a:gd name="connsiteX61" fmla="*/ 243420 w 606933"/>
              <a:gd name="connsiteY61" fmla="*/ 213108 h 606087"/>
              <a:gd name="connsiteX62" fmla="*/ 36714 w 606933"/>
              <a:gd name="connsiteY62" fmla="*/ 179818 h 606087"/>
              <a:gd name="connsiteX63" fmla="*/ 20007 w 606933"/>
              <a:gd name="connsiteY63" fmla="*/ 196501 h 606087"/>
              <a:gd name="connsiteX64" fmla="*/ 20007 w 606933"/>
              <a:gd name="connsiteY64" fmla="*/ 569424 h 606087"/>
              <a:gd name="connsiteX65" fmla="*/ 36714 w 606933"/>
              <a:gd name="connsiteY65" fmla="*/ 586107 h 606087"/>
              <a:gd name="connsiteX66" fmla="*/ 570219 w 606933"/>
              <a:gd name="connsiteY66" fmla="*/ 586107 h 606087"/>
              <a:gd name="connsiteX67" fmla="*/ 586926 w 606933"/>
              <a:gd name="connsiteY67" fmla="*/ 569424 h 606087"/>
              <a:gd name="connsiteX68" fmla="*/ 586926 w 606933"/>
              <a:gd name="connsiteY68" fmla="*/ 196501 h 606087"/>
              <a:gd name="connsiteX69" fmla="*/ 570219 w 606933"/>
              <a:gd name="connsiteY69" fmla="*/ 179818 h 606087"/>
              <a:gd name="connsiteX70" fmla="*/ 262201 w 606933"/>
              <a:gd name="connsiteY70" fmla="*/ 179818 h 606087"/>
              <a:gd name="connsiteX71" fmla="*/ 262101 w 606933"/>
              <a:gd name="connsiteY71" fmla="*/ 179818 h 606087"/>
              <a:gd name="connsiteX72" fmla="*/ 208880 w 606933"/>
              <a:gd name="connsiteY72" fmla="*/ 179818 h 606087"/>
              <a:gd name="connsiteX73" fmla="*/ 208780 w 606933"/>
              <a:gd name="connsiteY73" fmla="*/ 179818 h 606087"/>
              <a:gd name="connsiteX74" fmla="*/ 125448 w 606933"/>
              <a:gd name="connsiteY74" fmla="*/ 0 h 606087"/>
              <a:gd name="connsiteX75" fmla="*/ 142155 w 606933"/>
              <a:gd name="connsiteY75" fmla="*/ 16683 h 606087"/>
              <a:gd name="connsiteX76" fmla="*/ 140554 w 606933"/>
              <a:gd name="connsiteY76" fmla="*/ 23576 h 606087"/>
              <a:gd name="connsiteX77" fmla="*/ 214783 w 606933"/>
              <a:gd name="connsiteY77" fmla="*/ 159838 h 606087"/>
              <a:gd name="connsiteX78" fmla="*/ 256199 w 606933"/>
              <a:gd name="connsiteY78" fmla="*/ 159838 h 606087"/>
              <a:gd name="connsiteX79" fmla="*/ 330427 w 606933"/>
              <a:gd name="connsiteY79" fmla="*/ 23576 h 606087"/>
              <a:gd name="connsiteX80" fmla="*/ 328826 w 606933"/>
              <a:gd name="connsiteY80" fmla="*/ 16683 h 606087"/>
              <a:gd name="connsiteX81" fmla="*/ 345533 w 606933"/>
              <a:gd name="connsiteY81" fmla="*/ 0 h 606087"/>
              <a:gd name="connsiteX82" fmla="*/ 362239 w 606933"/>
              <a:gd name="connsiteY82" fmla="*/ 16683 h 606087"/>
              <a:gd name="connsiteX83" fmla="*/ 347934 w 606933"/>
              <a:gd name="connsiteY83" fmla="*/ 33066 h 606087"/>
              <a:gd name="connsiteX84" fmla="*/ 279007 w 606933"/>
              <a:gd name="connsiteY84" fmla="*/ 159838 h 606087"/>
              <a:gd name="connsiteX85" fmla="*/ 570219 w 606933"/>
              <a:gd name="connsiteY85" fmla="*/ 159838 h 606087"/>
              <a:gd name="connsiteX86" fmla="*/ 606933 w 606933"/>
              <a:gd name="connsiteY86" fmla="*/ 196501 h 606087"/>
              <a:gd name="connsiteX87" fmla="*/ 606933 w 606933"/>
              <a:gd name="connsiteY87" fmla="*/ 569424 h 606087"/>
              <a:gd name="connsiteX88" fmla="*/ 570219 w 606933"/>
              <a:gd name="connsiteY88" fmla="*/ 606087 h 606087"/>
              <a:gd name="connsiteX89" fmla="*/ 36714 w 606933"/>
              <a:gd name="connsiteY89" fmla="*/ 606087 h 606087"/>
              <a:gd name="connsiteX90" fmla="*/ 0 w 606933"/>
              <a:gd name="connsiteY90" fmla="*/ 569424 h 606087"/>
              <a:gd name="connsiteX91" fmla="*/ 0 w 606933"/>
              <a:gd name="connsiteY91" fmla="*/ 196501 h 606087"/>
              <a:gd name="connsiteX92" fmla="*/ 36714 w 606933"/>
              <a:gd name="connsiteY92" fmla="*/ 159838 h 606087"/>
              <a:gd name="connsiteX93" fmla="*/ 191974 w 606933"/>
              <a:gd name="connsiteY93" fmla="*/ 159838 h 606087"/>
              <a:gd name="connsiteX94" fmla="*/ 123047 w 606933"/>
              <a:gd name="connsiteY94" fmla="*/ 33066 h 606087"/>
              <a:gd name="connsiteX95" fmla="*/ 108742 w 606933"/>
              <a:gd name="connsiteY95" fmla="*/ 16683 h 606087"/>
              <a:gd name="connsiteX96" fmla="*/ 125448 w 606933"/>
              <a:gd name="connsiteY9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933" h="606087">
                <a:moveTo>
                  <a:pt x="476929" y="532769"/>
                </a:moveTo>
                <a:lnTo>
                  <a:pt x="543517" y="532769"/>
                </a:lnTo>
                <a:cubicBezTo>
                  <a:pt x="549116" y="532769"/>
                  <a:pt x="553515" y="537262"/>
                  <a:pt x="553515" y="542754"/>
                </a:cubicBezTo>
                <a:cubicBezTo>
                  <a:pt x="553515" y="548346"/>
                  <a:pt x="549116" y="552739"/>
                  <a:pt x="543517" y="552739"/>
                </a:cubicBezTo>
                <a:lnTo>
                  <a:pt x="476929" y="552739"/>
                </a:lnTo>
                <a:cubicBezTo>
                  <a:pt x="471330" y="552739"/>
                  <a:pt x="466931" y="548346"/>
                  <a:pt x="466931" y="542754"/>
                </a:cubicBezTo>
                <a:cubicBezTo>
                  <a:pt x="466931" y="537262"/>
                  <a:pt x="471330" y="532769"/>
                  <a:pt x="476929" y="532769"/>
                </a:cubicBezTo>
                <a:close/>
                <a:moveTo>
                  <a:pt x="476929" y="492759"/>
                </a:moveTo>
                <a:lnTo>
                  <a:pt x="543517" y="492759"/>
                </a:lnTo>
                <a:cubicBezTo>
                  <a:pt x="549116" y="492759"/>
                  <a:pt x="553515" y="497268"/>
                  <a:pt x="553515" y="502780"/>
                </a:cubicBezTo>
                <a:cubicBezTo>
                  <a:pt x="553515" y="508391"/>
                  <a:pt x="549116" y="512800"/>
                  <a:pt x="543517" y="512800"/>
                </a:cubicBezTo>
                <a:lnTo>
                  <a:pt x="476929" y="512800"/>
                </a:lnTo>
                <a:cubicBezTo>
                  <a:pt x="471330" y="512800"/>
                  <a:pt x="466931" y="508391"/>
                  <a:pt x="466931" y="502780"/>
                </a:cubicBezTo>
                <a:cubicBezTo>
                  <a:pt x="466931" y="497268"/>
                  <a:pt x="471330" y="492759"/>
                  <a:pt x="476929" y="492759"/>
                </a:cubicBezTo>
                <a:close/>
                <a:moveTo>
                  <a:pt x="476929" y="452819"/>
                </a:moveTo>
                <a:lnTo>
                  <a:pt x="543517" y="452819"/>
                </a:lnTo>
                <a:cubicBezTo>
                  <a:pt x="549116" y="452819"/>
                  <a:pt x="553515" y="457312"/>
                  <a:pt x="553515" y="462804"/>
                </a:cubicBezTo>
                <a:cubicBezTo>
                  <a:pt x="553515" y="468396"/>
                  <a:pt x="549116" y="472789"/>
                  <a:pt x="543517" y="472789"/>
                </a:cubicBezTo>
                <a:lnTo>
                  <a:pt x="476929" y="472789"/>
                </a:lnTo>
                <a:cubicBezTo>
                  <a:pt x="471330" y="472789"/>
                  <a:pt x="466931" y="468396"/>
                  <a:pt x="466931" y="462804"/>
                </a:cubicBezTo>
                <a:cubicBezTo>
                  <a:pt x="466931" y="457312"/>
                  <a:pt x="471330" y="452819"/>
                  <a:pt x="476929" y="452819"/>
                </a:cubicBezTo>
                <a:close/>
                <a:moveTo>
                  <a:pt x="510223" y="339635"/>
                </a:moveTo>
                <a:cubicBezTo>
                  <a:pt x="497326" y="339635"/>
                  <a:pt x="486928" y="350121"/>
                  <a:pt x="486928" y="362904"/>
                </a:cubicBezTo>
                <a:cubicBezTo>
                  <a:pt x="486928" y="375787"/>
                  <a:pt x="497326" y="386273"/>
                  <a:pt x="510223" y="386273"/>
                </a:cubicBezTo>
                <a:cubicBezTo>
                  <a:pt x="523121" y="386273"/>
                  <a:pt x="533519" y="375787"/>
                  <a:pt x="533519" y="362904"/>
                </a:cubicBezTo>
                <a:cubicBezTo>
                  <a:pt x="533519" y="350121"/>
                  <a:pt x="523121" y="339635"/>
                  <a:pt x="510223" y="339635"/>
                </a:cubicBezTo>
                <a:close/>
                <a:moveTo>
                  <a:pt x="510223" y="319662"/>
                </a:moveTo>
                <a:cubicBezTo>
                  <a:pt x="534119" y="319662"/>
                  <a:pt x="553515" y="339036"/>
                  <a:pt x="553515" y="362904"/>
                </a:cubicBezTo>
                <a:cubicBezTo>
                  <a:pt x="553515" y="386772"/>
                  <a:pt x="534119" y="406246"/>
                  <a:pt x="510223" y="406246"/>
                </a:cubicBezTo>
                <a:cubicBezTo>
                  <a:pt x="486328" y="406246"/>
                  <a:pt x="466931" y="386772"/>
                  <a:pt x="466931" y="362904"/>
                </a:cubicBezTo>
                <a:cubicBezTo>
                  <a:pt x="466931" y="339036"/>
                  <a:pt x="486328" y="319662"/>
                  <a:pt x="510223" y="319662"/>
                </a:cubicBezTo>
                <a:close/>
                <a:moveTo>
                  <a:pt x="510223" y="233081"/>
                </a:moveTo>
                <a:cubicBezTo>
                  <a:pt x="497326" y="233081"/>
                  <a:pt x="486928" y="243567"/>
                  <a:pt x="486928" y="256450"/>
                </a:cubicBezTo>
                <a:cubicBezTo>
                  <a:pt x="486928" y="269233"/>
                  <a:pt x="497326" y="279719"/>
                  <a:pt x="510223" y="279719"/>
                </a:cubicBezTo>
                <a:cubicBezTo>
                  <a:pt x="523121" y="279719"/>
                  <a:pt x="533519" y="269233"/>
                  <a:pt x="533519" y="256450"/>
                </a:cubicBezTo>
                <a:cubicBezTo>
                  <a:pt x="533519" y="243567"/>
                  <a:pt x="523121" y="233081"/>
                  <a:pt x="510223" y="233081"/>
                </a:cubicBezTo>
                <a:close/>
                <a:moveTo>
                  <a:pt x="510223" y="213108"/>
                </a:moveTo>
                <a:cubicBezTo>
                  <a:pt x="534119" y="213108"/>
                  <a:pt x="553515" y="232582"/>
                  <a:pt x="553515" y="256450"/>
                </a:cubicBezTo>
                <a:cubicBezTo>
                  <a:pt x="553515" y="280318"/>
                  <a:pt x="534119" y="299692"/>
                  <a:pt x="510223" y="299692"/>
                </a:cubicBezTo>
                <a:cubicBezTo>
                  <a:pt x="486328" y="299692"/>
                  <a:pt x="466931" y="280318"/>
                  <a:pt x="466931" y="256450"/>
                </a:cubicBezTo>
                <a:cubicBezTo>
                  <a:pt x="466931" y="232582"/>
                  <a:pt x="486328" y="213108"/>
                  <a:pt x="510223" y="213108"/>
                </a:cubicBezTo>
                <a:close/>
                <a:moveTo>
                  <a:pt x="243420" y="213108"/>
                </a:moveTo>
                <a:cubicBezTo>
                  <a:pt x="308345" y="213108"/>
                  <a:pt x="364666" y="226194"/>
                  <a:pt x="393877" y="248170"/>
                </a:cubicBezTo>
                <a:cubicBezTo>
                  <a:pt x="430090" y="275341"/>
                  <a:pt x="438493" y="354954"/>
                  <a:pt x="430990" y="417487"/>
                </a:cubicBezTo>
                <a:cubicBezTo>
                  <a:pt x="430390" y="422881"/>
                  <a:pt x="425388" y="426777"/>
                  <a:pt x="419886" y="426177"/>
                </a:cubicBezTo>
                <a:cubicBezTo>
                  <a:pt x="414384" y="425478"/>
                  <a:pt x="410483" y="420583"/>
                  <a:pt x="411183" y="415089"/>
                </a:cubicBezTo>
                <a:cubicBezTo>
                  <a:pt x="419186" y="348761"/>
                  <a:pt x="406281" y="282433"/>
                  <a:pt x="381872" y="264153"/>
                </a:cubicBezTo>
                <a:cubicBezTo>
                  <a:pt x="356363" y="244974"/>
                  <a:pt x="303343" y="233086"/>
                  <a:pt x="243420" y="233086"/>
                </a:cubicBezTo>
                <a:cubicBezTo>
                  <a:pt x="183598" y="233086"/>
                  <a:pt x="130578" y="244974"/>
                  <a:pt x="105068" y="264153"/>
                </a:cubicBezTo>
                <a:cubicBezTo>
                  <a:pt x="87862" y="276939"/>
                  <a:pt x="76258" y="312201"/>
                  <a:pt x="73857" y="358251"/>
                </a:cubicBezTo>
                <a:cubicBezTo>
                  <a:pt x="70656" y="418286"/>
                  <a:pt x="84461" y="478521"/>
                  <a:pt x="105869" y="498299"/>
                </a:cubicBezTo>
                <a:cubicBezTo>
                  <a:pt x="128377" y="519276"/>
                  <a:pt x="182397" y="532762"/>
                  <a:pt x="243420" y="532762"/>
                </a:cubicBezTo>
                <a:cubicBezTo>
                  <a:pt x="304443" y="532762"/>
                  <a:pt x="358463" y="519276"/>
                  <a:pt x="381072" y="498299"/>
                </a:cubicBezTo>
                <a:cubicBezTo>
                  <a:pt x="390075" y="489908"/>
                  <a:pt x="397978" y="474425"/>
                  <a:pt x="403780" y="453548"/>
                </a:cubicBezTo>
                <a:cubicBezTo>
                  <a:pt x="405281" y="448253"/>
                  <a:pt x="410783" y="445157"/>
                  <a:pt x="416085" y="446555"/>
                </a:cubicBezTo>
                <a:cubicBezTo>
                  <a:pt x="421387" y="448054"/>
                  <a:pt x="424488" y="453548"/>
                  <a:pt x="423087" y="458842"/>
                </a:cubicBezTo>
                <a:cubicBezTo>
                  <a:pt x="416085" y="483715"/>
                  <a:pt x="406581" y="501895"/>
                  <a:pt x="394677" y="512983"/>
                </a:cubicBezTo>
                <a:cubicBezTo>
                  <a:pt x="363065" y="542351"/>
                  <a:pt x="295840" y="552740"/>
                  <a:pt x="243420" y="552740"/>
                </a:cubicBezTo>
                <a:cubicBezTo>
                  <a:pt x="191101" y="552740"/>
                  <a:pt x="123876" y="542351"/>
                  <a:pt x="92164" y="512983"/>
                </a:cubicBezTo>
                <a:cubicBezTo>
                  <a:pt x="61752" y="484714"/>
                  <a:pt x="50948" y="412392"/>
                  <a:pt x="53849" y="357252"/>
                </a:cubicBezTo>
                <a:cubicBezTo>
                  <a:pt x="56650" y="304509"/>
                  <a:pt x="70856" y="264752"/>
                  <a:pt x="92964" y="248170"/>
                </a:cubicBezTo>
                <a:cubicBezTo>
                  <a:pt x="122275" y="226194"/>
                  <a:pt x="178496" y="213108"/>
                  <a:pt x="243420" y="213108"/>
                </a:cubicBezTo>
                <a:close/>
                <a:moveTo>
                  <a:pt x="36714" y="179818"/>
                </a:moveTo>
                <a:cubicBezTo>
                  <a:pt x="27510" y="179818"/>
                  <a:pt x="20007" y="187310"/>
                  <a:pt x="20007" y="196501"/>
                </a:cubicBezTo>
                <a:lnTo>
                  <a:pt x="20007" y="569424"/>
                </a:lnTo>
                <a:cubicBezTo>
                  <a:pt x="20007" y="578615"/>
                  <a:pt x="27510" y="586107"/>
                  <a:pt x="36714" y="586107"/>
                </a:cubicBezTo>
                <a:lnTo>
                  <a:pt x="570219" y="586107"/>
                </a:lnTo>
                <a:cubicBezTo>
                  <a:pt x="579423" y="586107"/>
                  <a:pt x="586926" y="578615"/>
                  <a:pt x="586926" y="569424"/>
                </a:cubicBezTo>
                <a:lnTo>
                  <a:pt x="586926" y="196501"/>
                </a:lnTo>
                <a:cubicBezTo>
                  <a:pt x="586926" y="187310"/>
                  <a:pt x="579423" y="179818"/>
                  <a:pt x="570219" y="179818"/>
                </a:cubicBezTo>
                <a:lnTo>
                  <a:pt x="262201" y="179818"/>
                </a:lnTo>
                <a:cubicBezTo>
                  <a:pt x="262101" y="179818"/>
                  <a:pt x="262101" y="179818"/>
                  <a:pt x="262101" y="179818"/>
                </a:cubicBezTo>
                <a:lnTo>
                  <a:pt x="208880" y="179818"/>
                </a:lnTo>
                <a:cubicBezTo>
                  <a:pt x="208880" y="179818"/>
                  <a:pt x="208780" y="179818"/>
                  <a:pt x="208780" y="179818"/>
                </a:cubicBezTo>
                <a:close/>
                <a:moveTo>
                  <a:pt x="125448" y="0"/>
                </a:moveTo>
                <a:cubicBezTo>
                  <a:pt x="134652" y="0"/>
                  <a:pt x="142155" y="7492"/>
                  <a:pt x="142155" y="16683"/>
                </a:cubicBezTo>
                <a:cubicBezTo>
                  <a:pt x="142155" y="19081"/>
                  <a:pt x="141555" y="21478"/>
                  <a:pt x="140554" y="23576"/>
                </a:cubicBezTo>
                <a:lnTo>
                  <a:pt x="214783" y="159838"/>
                </a:lnTo>
                <a:lnTo>
                  <a:pt x="256199" y="159838"/>
                </a:lnTo>
                <a:lnTo>
                  <a:pt x="330427" y="23576"/>
                </a:lnTo>
                <a:cubicBezTo>
                  <a:pt x="329427" y="21478"/>
                  <a:pt x="328826" y="19081"/>
                  <a:pt x="328826" y="16683"/>
                </a:cubicBezTo>
                <a:cubicBezTo>
                  <a:pt x="328826" y="7492"/>
                  <a:pt x="336329" y="0"/>
                  <a:pt x="345533" y="0"/>
                </a:cubicBezTo>
                <a:cubicBezTo>
                  <a:pt x="354736" y="0"/>
                  <a:pt x="362239" y="7492"/>
                  <a:pt x="362239" y="16683"/>
                </a:cubicBezTo>
                <a:cubicBezTo>
                  <a:pt x="362239" y="24975"/>
                  <a:pt x="356037" y="31968"/>
                  <a:pt x="347934" y="33066"/>
                </a:cubicBezTo>
                <a:lnTo>
                  <a:pt x="279007" y="159838"/>
                </a:lnTo>
                <a:lnTo>
                  <a:pt x="570219" y="159838"/>
                </a:lnTo>
                <a:cubicBezTo>
                  <a:pt x="590427" y="159838"/>
                  <a:pt x="606933" y="176222"/>
                  <a:pt x="606933" y="196501"/>
                </a:cubicBezTo>
                <a:lnTo>
                  <a:pt x="606933" y="569424"/>
                </a:lnTo>
                <a:cubicBezTo>
                  <a:pt x="606933" y="589604"/>
                  <a:pt x="590427" y="606087"/>
                  <a:pt x="570219" y="606087"/>
                </a:cubicBezTo>
                <a:lnTo>
                  <a:pt x="36714" y="606087"/>
                </a:lnTo>
                <a:cubicBezTo>
                  <a:pt x="16406" y="606087"/>
                  <a:pt x="0" y="589604"/>
                  <a:pt x="0" y="569424"/>
                </a:cubicBezTo>
                <a:lnTo>
                  <a:pt x="0" y="196501"/>
                </a:lnTo>
                <a:cubicBezTo>
                  <a:pt x="0" y="176222"/>
                  <a:pt x="16406" y="159838"/>
                  <a:pt x="36714" y="159838"/>
                </a:cubicBezTo>
                <a:lnTo>
                  <a:pt x="191974" y="159838"/>
                </a:lnTo>
                <a:lnTo>
                  <a:pt x="123047" y="33066"/>
                </a:lnTo>
                <a:cubicBezTo>
                  <a:pt x="114944" y="31968"/>
                  <a:pt x="108742" y="24975"/>
                  <a:pt x="108742" y="16683"/>
                </a:cubicBezTo>
                <a:cubicBezTo>
                  <a:pt x="108742" y="7492"/>
                  <a:pt x="116245" y="0"/>
                  <a:pt x="125448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85521" y="2157889"/>
            <a:ext cx="2298854" cy="1187185"/>
            <a:chOff x="6568157" y="1443307"/>
            <a:chExt cx="2298854" cy="1187185"/>
          </a:xfrm>
        </p:grpSpPr>
        <p:sp>
          <p:nvSpPr>
            <p:cNvPr id="20" name="矩形 19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2" name="tracker_109732"/>
          <p:cNvSpPr>
            <a:spLocks noChangeAspect="1"/>
          </p:cNvSpPr>
          <p:nvPr/>
        </p:nvSpPr>
        <p:spPr bwMode="auto">
          <a:xfrm>
            <a:off x="7610772" y="3676694"/>
            <a:ext cx="609685" cy="608829"/>
          </a:xfrm>
          <a:custGeom>
            <a:avLst/>
            <a:gdLst>
              <a:gd name="connsiteX0" fmla="*/ 355425 w 607614"/>
              <a:gd name="connsiteY0" fmla="*/ 530180 h 606761"/>
              <a:gd name="connsiteX1" fmla="*/ 342509 w 607614"/>
              <a:gd name="connsiteY1" fmla="*/ 574916 h 606761"/>
              <a:gd name="connsiteX2" fmla="*/ 388096 w 607614"/>
              <a:gd name="connsiteY2" fmla="*/ 562784 h 606761"/>
              <a:gd name="connsiteX3" fmla="*/ 467874 w 607614"/>
              <a:gd name="connsiteY3" fmla="*/ 407347 h 606761"/>
              <a:gd name="connsiteX4" fmla="*/ 364543 w 607614"/>
              <a:gd name="connsiteY4" fmla="*/ 511224 h 606761"/>
              <a:gd name="connsiteX5" fmla="*/ 407091 w 607614"/>
              <a:gd name="connsiteY5" fmla="*/ 553685 h 606761"/>
              <a:gd name="connsiteX6" fmla="*/ 511181 w 607614"/>
              <a:gd name="connsiteY6" fmla="*/ 450566 h 606761"/>
              <a:gd name="connsiteX7" fmla="*/ 511181 w 607614"/>
              <a:gd name="connsiteY7" fmla="*/ 364128 h 606761"/>
              <a:gd name="connsiteX8" fmla="*/ 482310 w 607614"/>
              <a:gd name="connsiteY8" fmla="*/ 392941 h 606761"/>
              <a:gd name="connsiteX9" fmla="*/ 525617 w 607614"/>
              <a:gd name="connsiteY9" fmla="*/ 436160 h 606761"/>
              <a:gd name="connsiteX10" fmla="*/ 553730 w 607614"/>
              <a:gd name="connsiteY10" fmla="*/ 407347 h 606761"/>
              <a:gd name="connsiteX11" fmla="*/ 553730 w 607614"/>
              <a:gd name="connsiteY11" fmla="*/ 392941 h 606761"/>
              <a:gd name="connsiteX12" fmla="*/ 524858 w 607614"/>
              <a:gd name="connsiteY12" fmla="*/ 364128 h 606761"/>
              <a:gd name="connsiteX13" fmla="*/ 511181 w 607614"/>
              <a:gd name="connsiteY13" fmla="*/ 364128 h 606761"/>
              <a:gd name="connsiteX14" fmla="*/ 518020 w 607614"/>
              <a:gd name="connsiteY14" fmla="*/ 341192 h 606761"/>
              <a:gd name="connsiteX15" fmla="*/ 539294 w 607614"/>
              <a:gd name="connsiteY15" fmla="*/ 349722 h 606761"/>
              <a:gd name="connsiteX16" fmla="*/ 568165 w 607614"/>
              <a:gd name="connsiteY16" fmla="*/ 378534 h 606761"/>
              <a:gd name="connsiteX17" fmla="*/ 568165 w 607614"/>
              <a:gd name="connsiteY17" fmla="*/ 421753 h 606761"/>
              <a:gd name="connsiteX18" fmla="*/ 412409 w 607614"/>
              <a:gd name="connsiteY18" fmla="*/ 577190 h 606761"/>
              <a:gd name="connsiteX19" fmla="*/ 333391 w 607614"/>
              <a:gd name="connsiteY19" fmla="*/ 598421 h 606761"/>
              <a:gd name="connsiteX20" fmla="*/ 328073 w 607614"/>
              <a:gd name="connsiteY20" fmla="*/ 603728 h 606761"/>
              <a:gd name="connsiteX21" fmla="*/ 321235 w 607614"/>
              <a:gd name="connsiteY21" fmla="*/ 606761 h 606761"/>
              <a:gd name="connsiteX22" fmla="*/ 314397 w 607614"/>
              <a:gd name="connsiteY22" fmla="*/ 603728 h 606761"/>
              <a:gd name="connsiteX23" fmla="*/ 314397 w 607614"/>
              <a:gd name="connsiteY23" fmla="*/ 589322 h 606761"/>
              <a:gd name="connsiteX24" fmla="*/ 319715 w 607614"/>
              <a:gd name="connsiteY24" fmla="*/ 584014 h 606761"/>
              <a:gd name="connsiteX25" fmla="*/ 340989 w 607614"/>
              <a:gd name="connsiteY25" fmla="*/ 505917 h 606761"/>
              <a:gd name="connsiteX26" fmla="*/ 496746 w 607614"/>
              <a:gd name="connsiteY26" fmla="*/ 349722 h 606761"/>
              <a:gd name="connsiteX27" fmla="*/ 518020 w 607614"/>
              <a:gd name="connsiteY27" fmla="*/ 341192 h 606761"/>
              <a:gd name="connsiteX28" fmla="*/ 208113 w 607614"/>
              <a:gd name="connsiteY28" fmla="*/ 194199 h 606761"/>
              <a:gd name="connsiteX29" fmla="*/ 339462 w 607614"/>
              <a:gd name="connsiteY29" fmla="*/ 288979 h 606761"/>
              <a:gd name="connsiteX30" fmla="*/ 354647 w 607614"/>
              <a:gd name="connsiteY30" fmla="*/ 314759 h 606761"/>
              <a:gd name="connsiteX31" fmla="*/ 344017 w 607614"/>
              <a:gd name="connsiteY31" fmla="*/ 343572 h 606761"/>
              <a:gd name="connsiteX32" fmla="*/ 318203 w 607614"/>
              <a:gd name="connsiteY32" fmla="*/ 354187 h 606761"/>
              <a:gd name="connsiteX33" fmla="*/ 289352 w 607614"/>
              <a:gd name="connsiteY33" fmla="*/ 339022 h 606761"/>
              <a:gd name="connsiteX34" fmla="*/ 194447 w 607614"/>
              <a:gd name="connsiteY34" fmla="*/ 207847 h 606761"/>
              <a:gd name="connsiteX35" fmla="*/ 195206 w 607614"/>
              <a:gd name="connsiteY35" fmla="*/ 194957 h 606761"/>
              <a:gd name="connsiteX36" fmla="*/ 208113 w 607614"/>
              <a:gd name="connsiteY36" fmla="*/ 194199 h 606761"/>
              <a:gd name="connsiteX37" fmla="*/ 88850 w 607614"/>
              <a:gd name="connsiteY37" fmla="*/ 89473 h 606761"/>
              <a:gd name="connsiteX38" fmla="*/ 103279 w 607614"/>
              <a:gd name="connsiteY38" fmla="*/ 89473 h 606761"/>
              <a:gd name="connsiteX39" fmla="*/ 103279 w 607614"/>
              <a:gd name="connsiteY39" fmla="*/ 103127 h 606761"/>
              <a:gd name="connsiteX40" fmla="*/ 20504 w 607614"/>
              <a:gd name="connsiteY40" fmla="*/ 303378 h 606761"/>
              <a:gd name="connsiteX41" fmla="*/ 287054 w 607614"/>
              <a:gd name="connsiteY41" fmla="*/ 586309 h 606761"/>
              <a:gd name="connsiteX42" fmla="*/ 281738 w 607614"/>
              <a:gd name="connsiteY42" fmla="*/ 606030 h 606761"/>
              <a:gd name="connsiteX43" fmla="*/ 0 w 607614"/>
              <a:gd name="connsiteY43" fmla="*/ 303378 h 606761"/>
              <a:gd name="connsiteX44" fmla="*/ 88850 w 607614"/>
              <a:gd name="connsiteY44" fmla="*/ 89473 h 606761"/>
              <a:gd name="connsiteX45" fmla="*/ 303871 w 607614"/>
              <a:gd name="connsiteY45" fmla="*/ 0 h 606761"/>
              <a:gd name="connsiteX46" fmla="*/ 607614 w 607614"/>
              <a:gd name="connsiteY46" fmla="*/ 303389 h 606761"/>
              <a:gd name="connsiteX47" fmla="*/ 604577 w 607614"/>
              <a:gd name="connsiteY47" fmla="*/ 343588 h 606761"/>
              <a:gd name="connsiteX48" fmla="*/ 584074 w 607614"/>
              <a:gd name="connsiteY48" fmla="*/ 343588 h 606761"/>
              <a:gd name="connsiteX49" fmla="*/ 587111 w 607614"/>
              <a:gd name="connsiteY49" fmla="*/ 303389 h 606761"/>
              <a:gd name="connsiteX50" fmla="*/ 313742 w 607614"/>
              <a:gd name="connsiteY50" fmla="*/ 20479 h 606761"/>
              <a:gd name="connsiteX51" fmla="*/ 313742 w 607614"/>
              <a:gd name="connsiteY51" fmla="*/ 144868 h 606761"/>
              <a:gd name="connsiteX52" fmla="*/ 303871 w 607614"/>
              <a:gd name="connsiteY52" fmla="*/ 154729 h 606761"/>
              <a:gd name="connsiteX53" fmla="*/ 293999 w 607614"/>
              <a:gd name="connsiteY53" fmla="*/ 144868 h 606761"/>
              <a:gd name="connsiteX54" fmla="*/ 293999 w 607614"/>
              <a:gd name="connsiteY54" fmla="*/ 9860 h 606761"/>
              <a:gd name="connsiteX55" fmla="*/ 303871 w 607614"/>
              <a:gd name="connsiteY5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14" h="606761">
                <a:moveTo>
                  <a:pt x="355425" y="530180"/>
                </a:moveTo>
                <a:lnTo>
                  <a:pt x="342509" y="574916"/>
                </a:lnTo>
                <a:lnTo>
                  <a:pt x="388096" y="562784"/>
                </a:lnTo>
                <a:close/>
                <a:moveTo>
                  <a:pt x="467874" y="407347"/>
                </a:moveTo>
                <a:lnTo>
                  <a:pt x="364543" y="511224"/>
                </a:lnTo>
                <a:lnTo>
                  <a:pt x="407091" y="553685"/>
                </a:lnTo>
                <a:lnTo>
                  <a:pt x="511181" y="450566"/>
                </a:lnTo>
                <a:close/>
                <a:moveTo>
                  <a:pt x="511181" y="364128"/>
                </a:moveTo>
                <a:lnTo>
                  <a:pt x="482310" y="392941"/>
                </a:lnTo>
                <a:lnTo>
                  <a:pt x="525617" y="436160"/>
                </a:lnTo>
                <a:lnTo>
                  <a:pt x="553730" y="407347"/>
                </a:lnTo>
                <a:cubicBezTo>
                  <a:pt x="558288" y="403556"/>
                  <a:pt x="558288" y="396732"/>
                  <a:pt x="553730" y="392941"/>
                </a:cubicBezTo>
                <a:lnTo>
                  <a:pt x="524858" y="364128"/>
                </a:lnTo>
                <a:cubicBezTo>
                  <a:pt x="521818" y="360337"/>
                  <a:pt x="514980" y="360337"/>
                  <a:pt x="511181" y="364128"/>
                </a:cubicBezTo>
                <a:close/>
                <a:moveTo>
                  <a:pt x="518020" y="341192"/>
                </a:moveTo>
                <a:cubicBezTo>
                  <a:pt x="525807" y="341192"/>
                  <a:pt x="533595" y="344035"/>
                  <a:pt x="539294" y="349722"/>
                </a:cubicBezTo>
                <a:lnTo>
                  <a:pt x="568165" y="378534"/>
                </a:lnTo>
                <a:cubicBezTo>
                  <a:pt x="580322" y="390666"/>
                  <a:pt x="580322" y="409622"/>
                  <a:pt x="568165" y="421753"/>
                </a:cubicBezTo>
                <a:lnTo>
                  <a:pt x="412409" y="577190"/>
                </a:lnTo>
                <a:lnTo>
                  <a:pt x="333391" y="598421"/>
                </a:lnTo>
                <a:lnTo>
                  <a:pt x="328073" y="603728"/>
                </a:lnTo>
                <a:cubicBezTo>
                  <a:pt x="326553" y="606003"/>
                  <a:pt x="323514" y="606761"/>
                  <a:pt x="321235" y="606761"/>
                </a:cubicBezTo>
                <a:cubicBezTo>
                  <a:pt x="318955" y="606761"/>
                  <a:pt x="315916" y="606003"/>
                  <a:pt x="314397" y="603728"/>
                </a:cubicBezTo>
                <a:cubicBezTo>
                  <a:pt x="309838" y="599937"/>
                  <a:pt x="309838" y="593113"/>
                  <a:pt x="314397" y="589322"/>
                </a:cubicBezTo>
                <a:lnTo>
                  <a:pt x="319715" y="584014"/>
                </a:lnTo>
                <a:lnTo>
                  <a:pt x="340989" y="505917"/>
                </a:lnTo>
                <a:lnTo>
                  <a:pt x="496746" y="349722"/>
                </a:lnTo>
                <a:cubicBezTo>
                  <a:pt x="502444" y="344035"/>
                  <a:pt x="510232" y="341192"/>
                  <a:pt x="518020" y="341192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50" y="89473"/>
                </a:moveTo>
                <a:cubicBezTo>
                  <a:pt x="92647" y="84922"/>
                  <a:pt x="98722" y="84922"/>
                  <a:pt x="103279" y="89473"/>
                </a:cubicBezTo>
                <a:cubicBezTo>
                  <a:pt x="107076" y="93266"/>
                  <a:pt x="107076" y="99334"/>
                  <a:pt x="103279" y="103127"/>
                </a:cubicBezTo>
                <a:cubicBezTo>
                  <a:pt x="49361" y="156982"/>
                  <a:pt x="20504" y="228284"/>
                  <a:pt x="20504" y="303378"/>
                </a:cubicBezTo>
                <a:cubicBezTo>
                  <a:pt x="20504" y="454325"/>
                  <a:pt x="138971" y="577206"/>
                  <a:pt x="287054" y="586309"/>
                </a:cubicBezTo>
                <a:lnTo>
                  <a:pt x="281738" y="606030"/>
                </a:lnTo>
                <a:cubicBezTo>
                  <a:pt x="124542" y="594652"/>
                  <a:pt x="0" y="463427"/>
                  <a:pt x="0" y="303378"/>
                </a:cubicBezTo>
                <a:cubicBezTo>
                  <a:pt x="0" y="222216"/>
                  <a:pt x="31136" y="146363"/>
                  <a:pt x="88850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67"/>
                  <a:pt x="607614" y="303389"/>
                </a:cubicBezTo>
                <a:cubicBezTo>
                  <a:pt x="607614" y="317042"/>
                  <a:pt x="606855" y="330694"/>
                  <a:pt x="604577" y="343588"/>
                </a:cubicBezTo>
                <a:lnTo>
                  <a:pt x="584074" y="343588"/>
                </a:lnTo>
                <a:cubicBezTo>
                  <a:pt x="586352" y="330694"/>
                  <a:pt x="587111" y="317042"/>
                  <a:pt x="587111" y="303389"/>
                </a:cubicBezTo>
                <a:cubicBezTo>
                  <a:pt x="587111" y="150936"/>
                  <a:pt x="465614" y="25788"/>
                  <a:pt x="313742" y="20479"/>
                </a:cubicBezTo>
                <a:lnTo>
                  <a:pt x="313742" y="144868"/>
                </a:lnTo>
                <a:cubicBezTo>
                  <a:pt x="313742" y="150178"/>
                  <a:pt x="309186" y="154729"/>
                  <a:pt x="303871" y="154729"/>
                </a:cubicBezTo>
                <a:cubicBezTo>
                  <a:pt x="298555" y="154729"/>
                  <a:pt x="293999" y="150178"/>
                  <a:pt x="293999" y="144868"/>
                </a:cubicBezTo>
                <a:lnTo>
                  <a:pt x="293999" y="9860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97503" y="4480213"/>
            <a:ext cx="2298854" cy="1187185"/>
            <a:chOff x="6568157" y="1443307"/>
            <a:chExt cx="2298854" cy="1187185"/>
          </a:xfrm>
        </p:grpSpPr>
        <p:sp>
          <p:nvSpPr>
            <p:cNvPr id="24" name="矩形 23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6" name="tracker_109732"/>
          <p:cNvSpPr>
            <a:spLocks noChangeAspect="1"/>
          </p:cNvSpPr>
          <p:nvPr/>
        </p:nvSpPr>
        <p:spPr bwMode="auto">
          <a:xfrm>
            <a:off x="10318748" y="4360910"/>
            <a:ext cx="609685" cy="427579"/>
          </a:xfrm>
          <a:custGeom>
            <a:avLst/>
            <a:gdLst>
              <a:gd name="connsiteX0" fmla="*/ 273335 w 607639"/>
              <a:gd name="connsiteY0" fmla="*/ 374599 h 426145"/>
              <a:gd name="connsiteX1" fmla="*/ 273335 w 607639"/>
              <a:gd name="connsiteY1" fmla="*/ 398061 h 426145"/>
              <a:gd name="connsiteX2" fmla="*/ 334304 w 607639"/>
              <a:gd name="connsiteY2" fmla="*/ 398061 h 426145"/>
              <a:gd name="connsiteX3" fmla="*/ 334304 w 607639"/>
              <a:gd name="connsiteY3" fmla="*/ 374599 h 426145"/>
              <a:gd name="connsiteX4" fmla="*/ 124137 w 607639"/>
              <a:gd name="connsiteY4" fmla="*/ 291153 h 426145"/>
              <a:gd name="connsiteX5" fmla="*/ 129475 w 607639"/>
              <a:gd name="connsiteY5" fmla="*/ 291153 h 426145"/>
              <a:gd name="connsiteX6" fmla="*/ 143530 w 607639"/>
              <a:gd name="connsiteY6" fmla="*/ 305196 h 426145"/>
              <a:gd name="connsiteX7" fmla="*/ 129475 w 607639"/>
              <a:gd name="connsiteY7" fmla="*/ 319238 h 426145"/>
              <a:gd name="connsiteX8" fmla="*/ 124137 w 607639"/>
              <a:gd name="connsiteY8" fmla="*/ 319238 h 426145"/>
              <a:gd name="connsiteX9" fmla="*/ 110082 w 607639"/>
              <a:gd name="connsiteY9" fmla="*/ 305196 h 426145"/>
              <a:gd name="connsiteX10" fmla="*/ 124137 w 607639"/>
              <a:gd name="connsiteY10" fmla="*/ 291153 h 426145"/>
              <a:gd name="connsiteX11" fmla="*/ 28215 w 607639"/>
              <a:gd name="connsiteY11" fmla="*/ 28084 h 426145"/>
              <a:gd name="connsiteX12" fmla="*/ 28215 w 607639"/>
              <a:gd name="connsiteY12" fmla="*/ 291147 h 426145"/>
              <a:gd name="connsiteX13" fmla="*/ 81262 w 607639"/>
              <a:gd name="connsiteY13" fmla="*/ 291147 h 426145"/>
              <a:gd name="connsiteX14" fmla="*/ 95325 w 607639"/>
              <a:gd name="connsiteY14" fmla="*/ 305189 h 426145"/>
              <a:gd name="connsiteX15" fmla="*/ 81262 w 607639"/>
              <a:gd name="connsiteY15" fmla="*/ 319231 h 426145"/>
              <a:gd name="connsiteX16" fmla="*/ 28215 w 607639"/>
              <a:gd name="connsiteY16" fmla="*/ 319231 h 426145"/>
              <a:gd name="connsiteX17" fmla="*/ 28215 w 607639"/>
              <a:gd name="connsiteY17" fmla="*/ 346426 h 426145"/>
              <a:gd name="connsiteX18" fmla="*/ 259183 w 607639"/>
              <a:gd name="connsiteY18" fmla="*/ 346426 h 426145"/>
              <a:gd name="connsiteX19" fmla="*/ 348456 w 607639"/>
              <a:gd name="connsiteY19" fmla="*/ 346426 h 426145"/>
              <a:gd name="connsiteX20" fmla="*/ 579424 w 607639"/>
              <a:gd name="connsiteY20" fmla="*/ 346426 h 426145"/>
              <a:gd name="connsiteX21" fmla="*/ 579424 w 607639"/>
              <a:gd name="connsiteY21" fmla="*/ 319231 h 426145"/>
              <a:gd name="connsiteX22" fmla="*/ 174183 w 607639"/>
              <a:gd name="connsiteY22" fmla="*/ 319231 h 426145"/>
              <a:gd name="connsiteX23" fmla="*/ 160121 w 607639"/>
              <a:gd name="connsiteY23" fmla="*/ 305189 h 426145"/>
              <a:gd name="connsiteX24" fmla="*/ 174183 w 607639"/>
              <a:gd name="connsiteY24" fmla="*/ 291147 h 426145"/>
              <a:gd name="connsiteX25" fmla="*/ 579424 w 607639"/>
              <a:gd name="connsiteY25" fmla="*/ 291147 h 426145"/>
              <a:gd name="connsiteX26" fmla="*/ 579424 w 607639"/>
              <a:gd name="connsiteY26" fmla="*/ 28084 h 426145"/>
              <a:gd name="connsiteX27" fmla="*/ 14063 w 607639"/>
              <a:gd name="connsiteY27" fmla="*/ 0 h 426145"/>
              <a:gd name="connsiteX28" fmla="*/ 593487 w 607639"/>
              <a:gd name="connsiteY28" fmla="*/ 0 h 426145"/>
              <a:gd name="connsiteX29" fmla="*/ 607639 w 607639"/>
              <a:gd name="connsiteY29" fmla="*/ 14042 h 426145"/>
              <a:gd name="connsiteX30" fmla="*/ 607639 w 607639"/>
              <a:gd name="connsiteY30" fmla="*/ 305189 h 426145"/>
              <a:gd name="connsiteX31" fmla="*/ 607639 w 607639"/>
              <a:gd name="connsiteY31" fmla="*/ 360468 h 426145"/>
              <a:gd name="connsiteX32" fmla="*/ 593487 w 607639"/>
              <a:gd name="connsiteY32" fmla="*/ 374599 h 426145"/>
              <a:gd name="connsiteX33" fmla="*/ 362519 w 607639"/>
              <a:gd name="connsiteY33" fmla="*/ 374599 h 426145"/>
              <a:gd name="connsiteX34" fmla="*/ 362519 w 607639"/>
              <a:gd name="connsiteY34" fmla="*/ 398061 h 426145"/>
              <a:gd name="connsiteX35" fmla="*/ 416456 w 607639"/>
              <a:gd name="connsiteY35" fmla="*/ 398061 h 426145"/>
              <a:gd name="connsiteX36" fmla="*/ 430608 w 607639"/>
              <a:gd name="connsiteY36" fmla="*/ 412103 h 426145"/>
              <a:gd name="connsiteX37" fmla="*/ 416456 w 607639"/>
              <a:gd name="connsiteY37" fmla="*/ 426145 h 426145"/>
              <a:gd name="connsiteX38" fmla="*/ 191094 w 607639"/>
              <a:gd name="connsiteY38" fmla="*/ 426145 h 426145"/>
              <a:gd name="connsiteX39" fmla="*/ 177032 w 607639"/>
              <a:gd name="connsiteY39" fmla="*/ 412103 h 426145"/>
              <a:gd name="connsiteX40" fmla="*/ 191094 w 607639"/>
              <a:gd name="connsiteY40" fmla="*/ 398061 h 426145"/>
              <a:gd name="connsiteX41" fmla="*/ 245121 w 607639"/>
              <a:gd name="connsiteY41" fmla="*/ 398061 h 426145"/>
              <a:gd name="connsiteX42" fmla="*/ 245121 w 607639"/>
              <a:gd name="connsiteY42" fmla="*/ 374599 h 426145"/>
              <a:gd name="connsiteX43" fmla="*/ 14063 w 607639"/>
              <a:gd name="connsiteY43" fmla="*/ 374599 h 426145"/>
              <a:gd name="connsiteX44" fmla="*/ 0 w 607639"/>
              <a:gd name="connsiteY44" fmla="*/ 360468 h 426145"/>
              <a:gd name="connsiteX45" fmla="*/ 0 w 607639"/>
              <a:gd name="connsiteY45" fmla="*/ 305189 h 426145"/>
              <a:gd name="connsiteX46" fmla="*/ 0 w 607639"/>
              <a:gd name="connsiteY46" fmla="*/ 14042 h 426145"/>
              <a:gd name="connsiteX47" fmla="*/ 14063 w 607639"/>
              <a:gd name="connsiteY47" fmla="*/ 0 h 42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426145">
                <a:moveTo>
                  <a:pt x="273335" y="374599"/>
                </a:moveTo>
                <a:lnTo>
                  <a:pt x="273335" y="398061"/>
                </a:lnTo>
                <a:lnTo>
                  <a:pt x="334304" y="398061"/>
                </a:lnTo>
                <a:lnTo>
                  <a:pt x="334304" y="374599"/>
                </a:lnTo>
                <a:close/>
                <a:moveTo>
                  <a:pt x="124137" y="291153"/>
                </a:moveTo>
                <a:lnTo>
                  <a:pt x="129475" y="291153"/>
                </a:lnTo>
                <a:cubicBezTo>
                  <a:pt x="137214" y="291153"/>
                  <a:pt x="143530" y="297463"/>
                  <a:pt x="143530" y="305196"/>
                </a:cubicBezTo>
                <a:cubicBezTo>
                  <a:pt x="143530" y="312928"/>
                  <a:pt x="137214" y="319238"/>
                  <a:pt x="129475" y="319238"/>
                </a:cubicBezTo>
                <a:lnTo>
                  <a:pt x="124137" y="319238"/>
                </a:lnTo>
                <a:cubicBezTo>
                  <a:pt x="116398" y="319238"/>
                  <a:pt x="110082" y="312928"/>
                  <a:pt x="110082" y="305196"/>
                </a:cubicBezTo>
                <a:cubicBezTo>
                  <a:pt x="110082" y="297463"/>
                  <a:pt x="116398" y="291153"/>
                  <a:pt x="124137" y="291153"/>
                </a:cubicBezTo>
                <a:close/>
                <a:moveTo>
                  <a:pt x="28215" y="28084"/>
                </a:moveTo>
                <a:lnTo>
                  <a:pt x="28215" y="291147"/>
                </a:lnTo>
                <a:lnTo>
                  <a:pt x="81262" y="291147"/>
                </a:lnTo>
                <a:cubicBezTo>
                  <a:pt x="89005" y="291147"/>
                  <a:pt x="95325" y="297457"/>
                  <a:pt x="95325" y="305189"/>
                </a:cubicBezTo>
                <a:cubicBezTo>
                  <a:pt x="95325" y="312921"/>
                  <a:pt x="89005" y="319231"/>
                  <a:pt x="81262" y="319231"/>
                </a:cubicBezTo>
                <a:lnTo>
                  <a:pt x="28215" y="319231"/>
                </a:lnTo>
                <a:lnTo>
                  <a:pt x="28215" y="346426"/>
                </a:lnTo>
                <a:lnTo>
                  <a:pt x="259183" y="346426"/>
                </a:lnTo>
                <a:lnTo>
                  <a:pt x="348456" y="346426"/>
                </a:lnTo>
                <a:lnTo>
                  <a:pt x="579424" y="346426"/>
                </a:lnTo>
                <a:lnTo>
                  <a:pt x="579424" y="319231"/>
                </a:lnTo>
                <a:lnTo>
                  <a:pt x="174183" y="319231"/>
                </a:lnTo>
                <a:cubicBezTo>
                  <a:pt x="166440" y="319231"/>
                  <a:pt x="160121" y="312921"/>
                  <a:pt x="160121" y="305189"/>
                </a:cubicBezTo>
                <a:cubicBezTo>
                  <a:pt x="160121" y="297457"/>
                  <a:pt x="166440" y="291147"/>
                  <a:pt x="174183" y="291147"/>
                </a:cubicBezTo>
                <a:lnTo>
                  <a:pt x="579424" y="291147"/>
                </a:lnTo>
                <a:lnTo>
                  <a:pt x="579424" y="28084"/>
                </a:lnTo>
                <a:close/>
                <a:moveTo>
                  <a:pt x="14063" y="0"/>
                </a:moveTo>
                <a:lnTo>
                  <a:pt x="593487" y="0"/>
                </a:lnTo>
                <a:cubicBezTo>
                  <a:pt x="601320" y="0"/>
                  <a:pt x="607639" y="6221"/>
                  <a:pt x="607639" y="14042"/>
                </a:cubicBezTo>
                <a:lnTo>
                  <a:pt x="607639" y="305189"/>
                </a:lnTo>
                <a:lnTo>
                  <a:pt x="607639" y="360468"/>
                </a:lnTo>
                <a:cubicBezTo>
                  <a:pt x="607639" y="368289"/>
                  <a:pt x="601320" y="374599"/>
                  <a:pt x="593487" y="374599"/>
                </a:cubicBezTo>
                <a:lnTo>
                  <a:pt x="362519" y="374599"/>
                </a:lnTo>
                <a:lnTo>
                  <a:pt x="362519" y="398061"/>
                </a:lnTo>
                <a:lnTo>
                  <a:pt x="416456" y="398061"/>
                </a:lnTo>
                <a:cubicBezTo>
                  <a:pt x="424288" y="398061"/>
                  <a:pt x="430608" y="404283"/>
                  <a:pt x="430608" y="412103"/>
                </a:cubicBezTo>
                <a:cubicBezTo>
                  <a:pt x="430608" y="419835"/>
                  <a:pt x="424288" y="426145"/>
                  <a:pt x="416456" y="426145"/>
                </a:cubicBezTo>
                <a:lnTo>
                  <a:pt x="191094" y="426145"/>
                </a:lnTo>
                <a:cubicBezTo>
                  <a:pt x="183351" y="426145"/>
                  <a:pt x="177032" y="419835"/>
                  <a:pt x="177032" y="412103"/>
                </a:cubicBezTo>
                <a:cubicBezTo>
                  <a:pt x="177032" y="404283"/>
                  <a:pt x="183351" y="398061"/>
                  <a:pt x="191094" y="398061"/>
                </a:cubicBezTo>
                <a:lnTo>
                  <a:pt x="245121" y="398061"/>
                </a:lnTo>
                <a:lnTo>
                  <a:pt x="245121" y="374599"/>
                </a:lnTo>
                <a:lnTo>
                  <a:pt x="14063" y="374599"/>
                </a:lnTo>
                <a:cubicBezTo>
                  <a:pt x="6319" y="374599"/>
                  <a:pt x="0" y="368289"/>
                  <a:pt x="0" y="360468"/>
                </a:cubicBezTo>
                <a:lnTo>
                  <a:pt x="0" y="305189"/>
                </a:lnTo>
                <a:lnTo>
                  <a:pt x="0" y="14042"/>
                </a:lnTo>
                <a:cubicBezTo>
                  <a:pt x="0" y="6221"/>
                  <a:pt x="6319" y="0"/>
                  <a:pt x="1406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505479" y="5073805"/>
            <a:ext cx="2298854" cy="1187185"/>
            <a:chOff x="6568157" y="1443307"/>
            <a:chExt cx="2298854" cy="1187185"/>
          </a:xfrm>
        </p:grpSpPr>
        <p:sp>
          <p:nvSpPr>
            <p:cNvPr id="28" name="矩形 27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43613" y="2157889"/>
            <a:ext cx="287443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4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1" name="矩形 30"/>
          <p:cNvSpPr/>
          <p:nvPr/>
        </p:nvSpPr>
        <p:spPr>
          <a:xfrm>
            <a:off x="1482682" y="3652092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82682" y="4789493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78806" y="2089742"/>
            <a:ext cx="253388" cy="0"/>
          </a:xfrm>
          <a:prstGeom prst="line">
            <a:avLst/>
          </a:prstGeom>
          <a:ln w="28575">
            <a:solidFill>
              <a:srgbClr val="988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115755" y="3673499"/>
            <a:ext cx="344687" cy="344687"/>
            <a:chOff x="497852" y="4726670"/>
            <a:chExt cx="537177" cy="537177"/>
          </a:xfrm>
        </p:grpSpPr>
        <p:sp>
          <p:nvSpPr>
            <p:cNvPr id="35" name="椭圆 34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3157" y="4877053"/>
            <a:ext cx="344687" cy="344687"/>
            <a:chOff x="497852" y="4726670"/>
            <a:chExt cx="537177" cy="537177"/>
          </a:xfrm>
        </p:grpSpPr>
        <p:sp>
          <p:nvSpPr>
            <p:cNvPr id="38" name="椭圆 37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Yuki\Desktop\ppt\图片素材\31.png31"/>
          <p:cNvPicPr>
            <a:picLocks noChangeAspect="1"/>
          </p:cNvPicPr>
          <p:nvPr/>
        </p:nvPicPr>
        <p:blipFill rotWithShape="1">
          <a:blip r:embed="rId3"/>
          <a:srcRect l="17158" r="17158"/>
          <a:stretch>
            <a:fillRect/>
          </a:stretch>
        </p:blipFill>
        <p:spPr>
          <a:xfrm>
            <a:off x="1013968" y="1792941"/>
            <a:ext cx="4923503" cy="42150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5937471" y="1932368"/>
            <a:ext cx="5597013" cy="4225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5962" y="2471774"/>
            <a:ext cx="2874439" cy="80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0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b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6375962" y="3549272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75962" y="4522611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6474542" y="5440273"/>
            <a:ext cx="1338639" cy="300537"/>
          </a:xfrm>
          <a:prstGeom prst="roundRect">
            <a:avLst>
              <a:gd name="adj" fmla="val 50000"/>
            </a:avLst>
          </a:prstGeom>
          <a:solidFill>
            <a:srgbClr val="988563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输入文本信息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5022" y="2730397"/>
            <a:ext cx="3307063" cy="2697295"/>
            <a:chOff x="700392" y="2720670"/>
            <a:chExt cx="3307063" cy="2697295"/>
          </a:xfrm>
        </p:grpSpPr>
        <p:sp>
          <p:nvSpPr>
            <p:cNvPr id="9" name="矩形 8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: 圆角 11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9545" y="2730397"/>
            <a:ext cx="3307063" cy="2697295"/>
            <a:chOff x="700392" y="2720670"/>
            <a:chExt cx="3307063" cy="2697295"/>
          </a:xfrm>
        </p:grpSpPr>
        <p:sp>
          <p:nvSpPr>
            <p:cNvPr id="12" name="矩形 11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: 圆角 16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04067" y="2730397"/>
            <a:ext cx="3307063" cy="2697295"/>
            <a:chOff x="700392" y="2720670"/>
            <a:chExt cx="3307063" cy="2697295"/>
          </a:xfrm>
        </p:grpSpPr>
        <p:sp>
          <p:nvSpPr>
            <p:cNvPr id="15" name="矩形 14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: 圆角 19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quotation-marks_63204"/>
          <p:cNvSpPr>
            <a:spLocks noChangeAspect="1"/>
          </p:cNvSpPr>
          <p:nvPr/>
        </p:nvSpPr>
        <p:spPr bwMode="auto">
          <a:xfrm>
            <a:off x="732775" y="295453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18" name="quotation-marks_63204"/>
          <p:cNvSpPr>
            <a:spLocks noChangeAspect="1"/>
          </p:cNvSpPr>
          <p:nvPr/>
        </p:nvSpPr>
        <p:spPr bwMode="auto">
          <a:xfrm rot="10800000">
            <a:off x="3229541" y="4773260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1160991" y="3632490"/>
            <a:ext cx="2068549" cy="1139251"/>
            <a:chOff x="1160991" y="3632490"/>
            <a:chExt cx="2068549" cy="1139251"/>
          </a:xfrm>
        </p:grpSpPr>
        <p:sp>
          <p:nvSpPr>
            <p:cNvPr id="20" name="矩形 1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2" name="quotation-marks_63204"/>
          <p:cNvSpPr>
            <a:spLocks noChangeAspect="1"/>
          </p:cNvSpPr>
          <p:nvPr/>
        </p:nvSpPr>
        <p:spPr bwMode="auto">
          <a:xfrm>
            <a:off x="4691737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3" name="quotation-marks_63204"/>
          <p:cNvSpPr>
            <a:spLocks noChangeAspect="1"/>
          </p:cNvSpPr>
          <p:nvPr/>
        </p:nvSpPr>
        <p:spPr bwMode="auto">
          <a:xfrm rot="10800000">
            <a:off x="7188503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4" name="组合 23"/>
          <p:cNvGrpSpPr/>
          <p:nvPr/>
        </p:nvGrpSpPr>
        <p:grpSpPr>
          <a:xfrm>
            <a:off x="5119953" y="3595891"/>
            <a:ext cx="2068549" cy="1139251"/>
            <a:chOff x="1160991" y="3632490"/>
            <a:chExt cx="2068549" cy="1139251"/>
          </a:xfrm>
        </p:grpSpPr>
        <p:sp>
          <p:nvSpPr>
            <p:cNvPr id="25" name="矩形 24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7" name="quotation-marks_63204"/>
          <p:cNvSpPr>
            <a:spLocks noChangeAspect="1"/>
          </p:cNvSpPr>
          <p:nvPr/>
        </p:nvSpPr>
        <p:spPr bwMode="auto">
          <a:xfrm>
            <a:off x="8605695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8" name="quotation-marks_63204"/>
          <p:cNvSpPr>
            <a:spLocks noChangeAspect="1"/>
          </p:cNvSpPr>
          <p:nvPr/>
        </p:nvSpPr>
        <p:spPr bwMode="auto">
          <a:xfrm rot="10800000">
            <a:off x="11102461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9" name="组合 28"/>
          <p:cNvGrpSpPr/>
          <p:nvPr/>
        </p:nvGrpSpPr>
        <p:grpSpPr>
          <a:xfrm>
            <a:off x="9033911" y="3595891"/>
            <a:ext cx="2068549" cy="1139251"/>
            <a:chOff x="1160991" y="3632490"/>
            <a:chExt cx="2068549" cy="1139251"/>
          </a:xfrm>
        </p:grpSpPr>
        <p:sp>
          <p:nvSpPr>
            <p:cNvPr id="30" name="矩形 2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1726330" y="2277772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01890" y="2277772"/>
            <a:ext cx="904673" cy="904673"/>
          </a:xfrm>
          <a:prstGeom prst="ellipse">
            <a:avLst/>
          </a:prstGeom>
          <a:solidFill>
            <a:srgbClr val="988563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677450" y="2317495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2084743" y="2575320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9996655" y="2608357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business-bars-graphic_70650"/>
          <p:cNvSpPr>
            <a:spLocks noChangeAspect="1"/>
          </p:cNvSpPr>
          <p:nvPr/>
        </p:nvSpPr>
        <p:spPr bwMode="auto">
          <a:xfrm>
            <a:off x="6010617" y="2571295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478631" y="1738313"/>
          <a:ext cx="11246643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98939" y="4872268"/>
            <a:ext cx="2857606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77388" y="5447899"/>
            <a:ext cx="18797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9477" y="5570450"/>
            <a:ext cx="10793046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40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2350" y="1797050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22350" y="2801838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2350" y="380662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350" y="4811414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33332" y="1766759"/>
            <a:ext cx="3777301" cy="673785"/>
            <a:chOff x="6355639" y="2687225"/>
            <a:chExt cx="3777301" cy="673785"/>
          </a:xfrm>
        </p:grpSpPr>
        <p:sp>
          <p:nvSpPr>
            <p:cNvPr id="8" name="文本框 7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33332" y="2751546"/>
            <a:ext cx="3777301" cy="673785"/>
            <a:chOff x="6355639" y="2687225"/>
            <a:chExt cx="3777301" cy="673785"/>
          </a:xfrm>
        </p:grpSpPr>
        <p:sp>
          <p:nvSpPr>
            <p:cNvPr id="11" name="文本框 10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033332" y="3793483"/>
            <a:ext cx="3777301" cy="673785"/>
            <a:chOff x="6355639" y="2687225"/>
            <a:chExt cx="3777301" cy="673785"/>
          </a:xfrm>
        </p:grpSpPr>
        <p:sp>
          <p:nvSpPr>
            <p:cNvPr id="14" name="文本框 13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33332" y="4811414"/>
            <a:ext cx="3777301" cy="673785"/>
            <a:chOff x="6355639" y="2687225"/>
            <a:chExt cx="3777301" cy="673785"/>
          </a:xfrm>
        </p:grpSpPr>
        <p:sp>
          <p:nvSpPr>
            <p:cNvPr id="17" name="文本框 16"/>
            <p:cNvSpPr txBox="1"/>
            <p:nvPr/>
          </p:nvSpPr>
          <p:spPr>
            <a:xfrm>
              <a:off x="6355639" y="2687225"/>
              <a:ext cx="362490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sz="2000" spc="10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请输入你的标题</a:t>
              </a:r>
              <a:endParaRPr lang="zh-CN" altLang="en-US" sz="2000" b="0" dirty="0">
                <a:solidFill>
                  <a:srgbClr val="33374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60866" y="3054305"/>
              <a:ext cx="377207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请输入你的副标题</a:t>
              </a:r>
              <a:endParaRPr lang="zh-CN" altLang="en-US" sz="1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</a:t>
            </a: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你的标题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9" name="箭头: 五边形 2"/>
          <p:cNvSpPr/>
          <p:nvPr/>
        </p:nvSpPr>
        <p:spPr>
          <a:xfrm>
            <a:off x="7962900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3"/>
          <p:cNvSpPr/>
          <p:nvPr/>
        </p:nvSpPr>
        <p:spPr>
          <a:xfrm>
            <a:off x="5798966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635032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758950" y="2597150"/>
            <a:ext cx="2258498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94094" y="2784051"/>
            <a:ext cx="1640938" cy="819997"/>
            <a:chOff x="1853321" y="2972920"/>
            <a:chExt cx="1640938" cy="819997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58028" y="2784051"/>
            <a:ext cx="1640938" cy="819997"/>
            <a:chOff x="1853321" y="2972920"/>
            <a:chExt cx="1640938" cy="819997"/>
          </a:xfrm>
        </p:grpSpPr>
        <p:sp>
          <p:nvSpPr>
            <p:cNvPr id="17" name="矩形 16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13065" y="2784051"/>
            <a:ext cx="1640938" cy="819997"/>
            <a:chOff x="1853321" y="2972920"/>
            <a:chExt cx="1640938" cy="819997"/>
          </a:xfrm>
        </p:grpSpPr>
        <p:sp>
          <p:nvSpPr>
            <p:cNvPr id="20" name="矩形 19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85896" y="2784051"/>
            <a:ext cx="1640938" cy="819997"/>
            <a:chOff x="1853321" y="2972920"/>
            <a:chExt cx="1640938" cy="819997"/>
          </a:xfrm>
        </p:grpSpPr>
        <p:sp>
          <p:nvSpPr>
            <p:cNvPr id="23" name="矩形 22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sp>
        <p:nvSpPr>
          <p:cNvPr id="25" name="business-bars-graphic_70650"/>
          <p:cNvSpPr>
            <a:spLocks noChangeAspect="1"/>
          </p:cNvSpPr>
          <p:nvPr/>
        </p:nvSpPr>
        <p:spPr bwMode="auto">
          <a:xfrm>
            <a:off x="2668482" y="430712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26" name="business-bars-graphic_70650"/>
          <p:cNvSpPr>
            <a:spLocks noChangeAspect="1"/>
          </p:cNvSpPr>
          <p:nvPr/>
        </p:nvSpPr>
        <p:spPr bwMode="auto">
          <a:xfrm>
            <a:off x="4654959" y="4307127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business-bars-graphic_70650"/>
          <p:cNvSpPr>
            <a:spLocks noChangeAspect="1"/>
          </p:cNvSpPr>
          <p:nvPr/>
        </p:nvSpPr>
        <p:spPr bwMode="auto">
          <a:xfrm>
            <a:off x="6851098" y="4282018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D0C7B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business-bars-graphic_70650"/>
          <p:cNvSpPr>
            <a:spLocks noChangeAspect="1"/>
          </p:cNvSpPr>
          <p:nvPr/>
        </p:nvSpPr>
        <p:spPr bwMode="auto">
          <a:xfrm>
            <a:off x="9040104" y="4240131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994094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0181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3" name="矩形 32"/>
          <p:cNvSpPr/>
          <p:nvPr/>
        </p:nvSpPr>
        <p:spPr>
          <a:xfrm>
            <a:off x="4002572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18659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6" name="矩形 35"/>
          <p:cNvSpPr/>
          <p:nvPr/>
        </p:nvSpPr>
        <p:spPr>
          <a:xfrm>
            <a:off x="614739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6347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834890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498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E1DBD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2"/>
          <a:srcRect l="31565" r="31565"/>
          <a:stretch>
            <a:fillRect/>
          </a:stretch>
        </p:blipFill>
        <p:spPr>
          <a:xfrm>
            <a:off x="7696200" y="0"/>
            <a:ext cx="44958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2551" y="1795555"/>
            <a:ext cx="2769895" cy="2766744"/>
            <a:chOff x="10002593" y="-1386495"/>
            <a:chExt cx="2691231" cy="2688170"/>
          </a:xfrm>
        </p:grpSpPr>
        <p:grpSp>
          <p:nvGrpSpPr>
            <p:cNvPr id="10" name="组合 9"/>
            <p:cNvGrpSpPr/>
            <p:nvPr/>
          </p:nvGrpSpPr>
          <p:grpSpPr>
            <a:xfrm>
              <a:off x="10002593" y="-1386495"/>
              <a:ext cx="2691231" cy="2688170"/>
              <a:chOff x="10002593" y="-1386495"/>
              <a:chExt cx="2691231" cy="2688170"/>
            </a:xfrm>
          </p:grpSpPr>
          <p:sp>
            <p:nvSpPr>
              <p:cNvPr id="12" name="不完整圆 4"/>
              <p:cNvSpPr/>
              <p:nvPr/>
            </p:nvSpPr>
            <p:spPr>
              <a:xfrm>
                <a:off x="10002593" y="-1386494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不完整圆 6"/>
              <p:cNvSpPr/>
              <p:nvPr/>
            </p:nvSpPr>
            <p:spPr>
              <a:xfrm rot="14377241">
                <a:off x="10068958" y="-1301676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不完整圆 7"/>
              <p:cNvSpPr/>
              <p:nvPr/>
            </p:nvSpPr>
            <p:spPr>
              <a:xfrm flipH="1">
                <a:off x="10090473" y="-1386495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1" name="六边形 10"/>
            <p:cNvSpPr/>
            <p:nvPr/>
          </p:nvSpPr>
          <p:spPr>
            <a:xfrm>
              <a:off x="10699214" y="-630348"/>
              <a:ext cx="1258645" cy="109105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3282" y="2107901"/>
            <a:ext cx="3261661" cy="1027376"/>
            <a:chOff x="8554051" y="1874591"/>
            <a:chExt cx="3261661" cy="1027376"/>
          </a:xfrm>
        </p:grpSpPr>
        <p:grpSp>
          <p:nvGrpSpPr>
            <p:cNvPr id="16" name="组合 1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23282" y="3394211"/>
            <a:ext cx="3261661" cy="1027376"/>
            <a:chOff x="8554051" y="1874591"/>
            <a:chExt cx="3261661" cy="1027376"/>
          </a:xfrm>
        </p:grpSpPr>
        <p:grpSp>
          <p:nvGrpSpPr>
            <p:cNvPr id="21" name="组合 20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23282" y="4680521"/>
            <a:ext cx="3261661" cy="1027376"/>
            <a:chOff x="8554051" y="1874591"/>
            <a:chExt cx="3261661" cy="1027376"/>
          </a:xfrm>
        </p:grpSpPr>
        <p:grpSp>
          <p:nvGrpSpPr>
            <p:cNvPr id="26" name="组合 2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872377" y="2499980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</a:p>
        </p:txBody>
      </p:sp>
      <p:sp>
        <p:nvSpPr>
          <p:cNvPr id="31" name="矩形 30"/>
          <p:cNvSpPr/>
          <p:nvPr/>
        </p:nvSpPr>
        <p:spPr>
          <a:xfrm>
            <a:off x="2710823" y="255050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</a:p>
        </p:txBody>
      </p:sp>
      <p:sp>
        <p:nvSpPr>
          <p:cNvPr id="32" name="矩形 31"/>
          <p:cNvSpPr/>
          <p:nvPr/>
        </p:nvSpPr>
        <p:spPr>
          <a:xfrm>
            <a:off x="1749016" y="388046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</a:p>
        </p:txBody>
      </p:sp>
      <p:sp>
        <p:nvSpPr>
          <p:cNvPr id="33" name="矩形 32"/>
          <p:cNvSpPr/>
          <p:nvPr/>
        </p:nvSpPr>
        <p:spPr>
          <a:xfrm>
            <a:off x="1379534" y="4739566"/>
            <a:ext cx="155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4" name="矩形 33"/>
          <p:cNvSpPr/>
          <p:nvPr/>
        </p:nvSpPr>
        <p:spPr>
          <a:xfrm>
            <a:off x="660133" y="5066986"/>
            <a:ext cx="253998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本模板涉及的文字、图形、图像、声音以及视频剪辑等多媒体元素均可编辑，替换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 flipH="1">
            <a:off x="1374063" y="1996853"/>
            <a:ext cx="3256445" cy="3435418"/>
            <a:chOff x="7560853" y="2012145"/>
            <a:chExt cx="3256445" cy="3435418"/>
          </a:xfrm>
        </p:grpSpPr>
        <p:sp>
          <p:nvSpPr>
            <p:cNvPr id="9" name="弧形 8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60853" y="2012145"/>
            <a:ext cx="3256445" cy="3435418"/>
            <a:chOff x="7560853" y="2012145"/>
            <a:chExt cx="3256445" cy="3435418"/>
          </a:xfrm>
        </p:grpSpPr>
        <p:sp>
          <p:nvSpPr>
            <p:cNvPr id="12" name="弧形 11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1083572" cy="3704915"/>
            <a:chOff x="2235626" y="1665837"/>
            <a:chExt cx="1083572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964841" y="1679942"/>
            <a:ext cx="1083572" cy="3704915"/>
            <a:chOff x="2235626" y="1665837"/>
            <a:chExt cx="1083572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pyramid-chart_64746"/>
          <p:cNvSpPr>
            <a:spLocks noChangeAspect="1"/>
          </p:cNvSpPr>
          <p:nvPr/>
        </p:nvSpPr>
        <p:spPr bwMode="auto">
          <a:xfrm>
            <a:off x="2355821" y="1867976"/>
            <a:ext cx="237513" cy="238994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yramid-chart_64746"/>
          <p:cNvSpPr>
            <a:spLocks noChangeAspect="1"/>
          </p:cNvSpPr>
          <p:nvPr/>
        </p:nvSpPr>
        <p:spPr bwMode="auto">
          <a:xfrm>
            <a:off x="2790750" y="3413082"/>
            <a:ext cx="238994" cy="227718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pyramid-chart_64746"/>
          <p:cNvSpPr>
            <a:spLocks noChangeAspect="1"/>
          </p:cNvSpPr>
          <p:nvPr/>
        </p:nvSpPr>
        <p:spPr bwMode="auto">
          <a:xfrm>
            <a:off x="2336440" y="4948757"/>
            <a:ext cx="238994" cy="2196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pyramid-chart_64746"/>
          <p:cNvSpPr>
            <a:spLocks noChangeAspect="1"/>
          </p:cNvSpPr>
          <p:nvPr/>
        </p:nvSpPr>
        <p:spPr bwMode="auto">
          <a:xfrm>
            <a:off x="9612002" y="1880475"/>
            <a:ext cx="238994" cy="232756"/>
          </a:xfrm>
          <a:custGeom>
            <a:avLst/>
            <a:gdLst>
              <a:gd name="connsiteX0" fmla="*/ 254856 w 607258"/>
              <a:gd name="connsiteY0" fmla="*/ 462909 h 591409"/>
              <a:gd name="connsiteX1" fmla="*/ 281230 w 607258"/>
              <a:gd name="connsiteY1" fmla="*/ 545836 h 591409"/>
              <a:gd name="connsiteX2" fmla="*/ 284784 w 607258"/>
              <a:gd name="connsiteY2" fmla="*/ 557043 h 591409"/>
              <a:gd name="connsiteX3" fmla="*/ 296568 w 607258"/>
              <a:gd name="connsiteY3" fmla="*/ 523797 h 591409"/>
              <a:gd name="connsiteX4" fmla="*/ 303676 w 607258"/>
              <a:gd name="connsiteY4" fmla="*/ 484388 h 591409"/>
              <a:gd name="connsiteX5" fmla="*/ 303769 w 607258"/>
              <a:gd name="connsiteY5" fmla="*/ 484388 h 591409"/>
              <a:gd name="connsiteX6" fmla="*/ 303863 w 607258"/>
              <a:gd name="connsiteY6" fmla="*/ 484388 h 591409"/>
              <a:gd name="connsiteX7" fmla="*/ 304050 w 607258"/>
              <a:gd name="connsiteY7" fmla="*/ 484388 h 591409"/>
              <a:gd name="connsiteX8" fmla="*/ 304144 w 607258"/>
              <a:gd name="connsiteY8" fmla="*/ 484388 h 591409"/>
              <a:gd name="connsiteX9" fmla="*/ 311252 w 607258"/>
              <a:gd name="connsiteY9" fmla="*/ 523797 h 591409"/>
              <a:gd name="connsiteX10" fmla="*/ 322942 w 607258"/>
              <a:gd name="connsiteY10" fmla="*/ 557043 h 591409"/>
              <a:gd name="connsiteX11" fmla="*/ 326590 w 607258"/>
              <a:gd name="connsiteY11" fmla="*/ 545836 h 591409"/>
              <a:gd name="connsiteX12" fmla="*/ 352870 w 607258"/>
              <a:gd name="connsiteY12" fmla="*/ 462909 h 591409"/>
              <a:gd name="connsiteX13" fmla="*/ 407395 w 607258"/>
              <a:gd name="connsiteY13" fmla="*/ 489244 h 591409"/>
              <a:gd name="connsiteX14" fmla="*/ 423014 w 607258"/>
              <a:gd name="connsiteY14" fmla="*/ 497556 h 591409"/>
              <a:gd name="connsiteX15" fmla="*/ 449575 w 607258"/>
              <a:gd name="connsiteY15" fmla="*/ 483454 h 591409"/>
              <a:gd name="connsiteX16" fmla="*/ 471647 w 607258"/>
              <a:gd name="connsiteY16" fmla="*/ 553214 h 591409"/>
              <a:gd name="connsiteX17" fmla="*/ 474640 w 607258"/>
              <a:gd name="connsiteY17" fmla="*/ 562646 h 591409"/>
              <a:gd name="connsiteX18" fmla="*/ 484460 w 607258"/>
              <a:gd name="connsiteY18" fmla="*/ 534630 h 591409"/>
              <a:gd name="connsiteX19" fmla="*/ 490446 w 607258"/>
              <a:gd name="connsiteY19" fmla="*/ 501571 h 591409"/>
              <a:gd name="connsiteX20" fmla="*/ 490539 w 607258"/>
              <a:gd name="connsiteY20" fmla="*/ 501571 h 591409"/>
              <a:gd name="connsiteX21" fmla="*/ 490726 w 607258"/>
              <a:gd name="connsiteY21" fmla="*/ 501571 h 591409"/>
              <a:gd name="connsiteX22" fmla="*/ 490820 w 607258"/>
              <a:gd name="connsiteY22" fmla="*/ 501571 h 591409"/>
              <a:gd name="connsiteX23" fmla="*/ 490913 w 607258"/>
              <a:gd name="connsiteY23" fmla="*/ 501571 h 591409"/>
              <a:gd name="connsiteX24" fmla="*/ 496899 w 607258"/>
              <a:gd name="connsiteY24" fmla="*/ 534630 h 591409"/>
              <a:gd name="connsiteX25" fmla="*/ 506813 w 607258"/>
              <a:gd name="connsiteY25" fmla="*/ 562646 h 591409"/>
              <a:gd name="connsiteX26" fmla="*/ 509805 w 607258"/>
              <a:gd name="connsiteY26" fmla="*/ 553214 h 591409"/>
              <a:gd name="connsiteX27" fmla="*/ 531877 w 607258"/>
              <a:gd name="connsiteY27" fmla="*/ 483454 h 591409"/>
              <a:gd name="connsiteX28" fmla="*/ 577611 w 607258"/>
              <a:gd name="connsiteY28" fmla="*/ 505493 h 591409"/>
              <a:gd name="connsiteX29" fmla="*/ 607258 w 607258"/>
              <a:gd name="connsiteY29" fmla="*/ 591409 h 591409"/>
              <a:gd name="connsiteX30" fmla="*/ 490352 w 607258"/>
              <a:gd name="connsiteY30" fmla="*/ 591409 h 591409"/>
              <a:gd name="connsiteX31" fmla="*/ 484366 w 607258"/>
              <a:gd name="connsiteY31" fmla="*/ 591409 h 591409"/>
              <a:gd name="connsiteX32" fmla="*/ 442935 w 607258"/>
              <a:gd name="connsiteY32" fmla="*/ 591409 h 591409"/>
              <a:gd name="connsiteX33" fmla="*/ 373072 w 607258"/>
              <a:gd name="connsiteY33" fmla="*/ 591409 h 591409"/>
              <a:gd name="connsiteX34" fmla="*/ 303769 w 607258"/>
              <a:gd name="connsiteY34" fmla="*/ 591409 h 591409"/>
              <a:gd name="connsiteX35" fmla="*/ 296568 w 607258"/>
              <a:gd name="connsiteY35" fmla="*/ 591409 h 591409"/>
              <a:gd name="connsiteX36" fmla="*/ 234093 w 607258"/>
              <a:gd name="connsiteY36" fmla="*/ 591409 h 591409"/>
              <a:gd name="connsiteX37" fmla="*/ 164230 w 607258"/>
              <a:gd name="connsiteY37" fmla="*/ 591409 h 591409"/>
              <a:gd name="connsiteX38" fmla="*/ 117093 w 607258"/>
              <a:gd name="connsiteY38" fmla="*/ 591409 h 591409"/>
              <a:gd name="connsiteX39" fmla="*/ 111108 w 607258"/>
              <a:gd name="connsiteY39" fmla="*/ 591409 h 591409"/>
              <a:gd name="connsiteX40" fmla="*/ 0 w 607258"/>
              <a:gd name="connsiteY40" fmla="*/ 591409 h 591409"/>
              <a:gd name="connsiteX41" fmla="*/ 30208 w 607258"/>
              <a:gd name="connsiteY41" fmla="*/ 505493 h 591409"/>
              <a:gd name="connsiteX42" fmla="*/ 75942 w 607258"/>
              <a:gd name="connsiteY42" fmla="*/ 483454 h 591409"/>
              <a:gd name="connsiteX43" fmla="*/ 98014 w 607258"/>
              <a:gd name="connsiteY43" fmla="*/ 553214 h 591409"/>
              <a:gd name="connsiteX44" fmla="*/ 101007 w 607258"/>
              <a:gd name="connsiteY44" fmla="*/ 562646 h 591409"/>
              <a:gd name="connsiteX45" fmla="*/ 110827 w 607258"/>
              <a:gd name="connsiteY45" fmla="*/ 534630 h 591409"/>
              <a:gd name="connsiteX46" fmla="*/ 116813 w 607258"/>
              <a:gd name="connsiteY46" fmla="*/ 501571 h 591409"/>
              <a:gd name="connsiteX47" fmla="*/ 117000 w 607258"/>
              <a:gd name="connsiteY47" fmla="*/ 501571 h 591409"/>
              <a:gd name="connsiteX48" fmla="*/ 117093 w 607258"/>
              <a:gd name="connsiteY48" fmla="*/ 501571 h 591409"/>
              <a:gd name="connsiteX49" fmla="*/ 117187 w 607258"/>
              <a:gd name="connsiteY49" fmla="*/ 501571 h 591409"/>
              <a:gd name="connsiteX50" fmla="*/ 117374 w 607258"/>
              <a:gd name="connsiteY50" fmla="*/ 501571 h 591409"/>
              <a:gd name="connsiteX51" fmla="*/ 123360 w 607258"/>
              <a:gd name="connsiteY51" fmla="*/ 534630 h 591409"/>
              <a:gd name="connsiteX52" fmla="*/ 133180 w 607258"/>
              <a:gd name="connsiteY52" fmla="*/ 562646 h 591409"/>
              <a:gd name="connsiteX53" fmla="*/ 136172 w 607258"/>
              <a:gd name="connsiteY53" fmla="*/ 553214 h 591409"/>
              <a:gd name="connsiteX54" fmla="*/ 158244 w 607258"/>
              <a:gd name="connsiteY54" fmla="*/ 483454 h 591409"/>
              <a:gd name="connsiteX55" fmla="*/ 184806 w 607258"/>
              <a:gd name="connsiteY55" fmla="*/ 497556 h 591409"/>
              <a:gd name="connsiteX56" fmla="*/ 200424 w 607258"/>
              <a:gd name="connsiteY56" fmla="*/ 489244 h 591409"/>
              <a:gd name="connsiteX57" fmla="*/ 254856 w 607258"/>
              <a:gd name="connsiteY57" fmla="*/ 462909 h 591409"/>
              <a:gd name="connsiteX58" fmla="*/ 486780 w 607258"/>
              <a:gd name="connsiteY58" fmla="*/ 322405 h 591409"/>
              <a:gd name="connsiteX59" fmla="*/ 516615 w 607258"/>
              <a:gd name="connsiteY59" fmla="*/ 328662 h 591409"/>
              <a:gd name="connsiteX60" fmla="*/ 531112 w 607258"/>
              <a:gd name="connsiteY60" fmla="*/ 342111 h 591409"/>
              <a:gd name="connsiteX61" fmla="*/ 547012 w 607258"/>
              <a:gd name="connsiteY61" fmla="*/ 392546 h 591409"/>
              <a:gd name="connsiteX62" fmla="*/ 544954 w 607258"/>
              <a:gd name="connsiteY62" fmla="*/ 400297 h 591409"/>
              <a:gd name="connsiteX63" fmla="*/ 550004 w 607258"/>
              <a:gd name="connsiteY63" fmla="*/ 421405 h 591409"/>
              <a:gd name="connsiteX64" fmla="*/ 539810 w 607258"/>
              <a:gd name="connsiteY64" fmla="*/ 439244 h 591409"/>
              <a:gd name="connsiteX65" fmla="*/ 503802 w 607258"/>
              <a:gd name="connsiteY65" fmla="*/ 483700 h 591409"/>
              <a:gd name="connsiteX66" fmla="*/ 477334 w 607258"/>
              <a:gd name="connsiteY66" fmla="*/ 483700 h 591409"/>
              <a:gd name="connsiteX67" fmla="*/ 441419 w 607258"/>
              <a:gd name="connsiteY67" fmla="*/ 439244 h 591409"/>
              <a:gd name="connsiteX68" fmla="*/ 431225 w 607258"/>
              <a:gd name="connsiteY68" fmla="*/ 421405 h 591409"/>
              <a:gd name="connsiteX69" fmla="*/ 436275 w 607258"/>
              <a:gd name="connsiteY69" fmla="*/ 400297 h 591409"/>
              <a:gd name="connsiteX70" fmla="*/ 434217 w 607258"/>
              <a:gd name="connsiteY70" fmla="*/ 392546 h 591409"/>
              <a:gd name="connsiteX71" fmla="*/ 434030 w 607258"/>
              <a:gd name="connsiteY71" fmla="*/ 367795 h 591409"/>
              <a:gd name="connsiteX72" fmla="*/ 448527 w 607258"/>
              <a:gd name="connsiteY72" fmla="*/ 342392 h 591409"/>
              <a:gd name="connsiteX73" fmla="*/ 461995 w 607258"/>
              <a:gd name="connsiteY73" fmla="*/ 331277 h 591409"/>
              <a:gd name="connsiteX74" fmla="*/ 475089 w 607258"/>
              <a:gd name="connsiteY74" fmla="*/ 324553 h 591409"/>
              <a:gd name="connsiteX75" fmla="*/ 486780 w 607258"/>
              <a:gd name="connsiteY75" fmla="*/ 322405 h 591409"/>
              <a:gd name="connsiteX76" fmla="*/ 113711 w 607258"/>
              <a:gd name="connsiteY76" fmla="*/ 322405 h 591409"/>
              <a:gd name="connsiteX77" fmla="*/ 143552 w 607258"/>
              <a:gd name="connsiteY77" fmla="*/ 328662 h 591409"/>
              <a:gd name="connsiteX78" fmla="*/ 157958 w 607258"/>
              <a:gd name="connsiteY78" fmla="*/ 342111 h 591409"/>
              <a:gd name="connsiteX79" fmla="*/ 173954 w 607258"/>
              <a:gd name="connsiteY79" fmla="*/ 392546 h 591409"/>
              <a:gd name="connsiteX80" fmla="*/ 171802 w 607258"/>
              <a:gd name="connsiteY80" fmla="*/ 400297 h 591409"/>
              <a:gd name="connsiteX81" fmla="*/ 176947 w 607258"/>
              <a:gd name="connsiteY81" fmla="*/ 421405 h 591409"/>
              <a:gd name="connsiteX82" fmla="*/ 166751 w 607258"/>
              <a:gd name="connsiteY82" fmla="*/ 439244 h 591409"/>
              <a:gd name="connsiteX83" fmla="*/ 130643 w 607258"/>
              <a:gd name="connsiteY83" fmla="*/ 483700 h 591409"/>
              <a:gd name="connsiteX84" fmla="*/ 104264 w 607258"/>
              <a:gd name="connsiteY84" fmla="*/ 483700 h 591409"/>
              <a:gd name="connsiteX85" fmla="*/ 68343 w 607258"/>
              <a:gd name="connsiteY85" fmla="*/ 439244 h 591409"/>
              <a:gd name="connsiteX86" fmla="*/ 58053 w 607258"/>
              <a:gd name="connsiteY86" fmla="*/ 421592 h 591409"/>
              <a:gd name="connsiteX87" fmla="*/ 63198 w 607258"/>
              <a:gd name="connsiteY87" fmla="*/ 400391 h 591409"/>
              <a:gd name="connsiteX88" fmla="*/ 61046 w 607258"/>
              <a:gd name="connsiteY88" fmla="*/ 392639 h 591409"/>
              <a:gd name="connsiteX89" fmla="*/ 60953 w 607258"/>
              <a:gd name="connsiteY89" fmla="*/ 367889 h 591409"/>
              <a:gd name="connsiteX90" fmla="*/ 75452 w 607258"/>
              <a:gd name="connsiteY90" fmla="*/ 342485 h 591409"/>
              <a:gd name="connsiteX91" fmla="*/ 88922 w 607258"/>
              <a:gd name="connsiteY91" fmla="*/ 331371 h 591409"/>
              <a:gd name="connsiteX92" fmla="*/ 101831 w 607258"/>
              <a:gd name="connsiteY92" fmla="*/ 324646 h 591409"/>
              <a:gd name="connsiteX93" fmla="*/ 113711 w 607258"/>
              <a:gd name="connsiteY93" fmla="*/ 322405 h 591409"/>
              <a:gd name="connsiteX94" fmla="*/ 299632 w 607258"/>
              <a:gd name="connsiteY94" fmla="*/ 270867 h 591409"/>
              <a:gd name="connsiteX95" fmla="*/ 335085 w 607258"/>
              <a:gd name="connsiteY95" fmla="*/ 278338 h 591409"/>
              <a:gd name="connsiteX96" fmla="*/ 352298 w 607258"/>
              <a:gd name="connsiteY96" fmla="*/ 294401 h 591409"/>
              <a:gd name="connsiteX97" fmla="*/ 371194 w 607258"/>
              <a:gd name="connsiteY97" fmla="*/ 354447 h 591409"/>
              <a:gd name="connsiteX98" fmla="*/ 368761 w 607258"/>
              <a:gd name="connsiteY98" fmla="*/ 363693 h 591409"/>
              <a:gd name="connsiteX99" fmla="*/ 374842 w 607258"/>
              <a:gd name="connsiteY99" fmla="*/ 388813 h 591409"/>
              <a:gd name="connsiteX100" fmla="*/ 362588 w 607258"/>
              <a:gd name="connsiteY100" fmla="*/ 410105 h 591409"/>
              <a:gd name="connsiteX101" fmla="*/ 319744 w 607258"/>
              <a:gd name="connsiteY101" fmla="*/ 463055 h 591409"/>
              <a:gd name="connsiteX102" fmla="*/ 288313 w 607258"/>
              <a:gd name="connsiteY102" fmla="*/ 463148 h 591409"/>
              <a:gd name="connsiteX103" fmla="*/ 245469 w 607258"/>
              <a:gd name="connsiteY103" fmla="*/ 410199 h 591409"/>
              <a:gd name="connsiteX104" fmla="*/ 233308 w 607258"/>
              <a:gd name="connsiteY104" fmla="*/ 388907 h 591409"/>
              <a:gd name="connsiteX105" fmla="*/ 239482 w 607258"/>
              <a:gd name="connsiteY105" fmla="*/ 363786 h 591409"/>
              <a:gd name="connsiteX106" fmla="*/ 237050 w 607258"/>
              <a:gd name="connsiteY106" fmla="*/ 354541 h 591409"/>
              <a:gd name="connsiteX107" fmla="*/ 236863 w 607258"/>
              <a:gd name="connsiteY107" fmla="*/ 325031 h 591409"/>
              <a:gd name="connsiteX108" fmla="*/ 254075 w 607258"/>
              <a:gd name="connsiteY108" fmla="*/ 294774 h 591409"/>
              <a:gd name="connsiteX109" fmla="*/ 270071 w 607258"/>
              <a:gd name="connsiteY109" fmla="*/ 281607 h 591409"/>
              <a:gd name="connsiteX110" fmla="*/ 285506 w 607258"/>
              <a:gd name="connsiteY110" fmla="*/ 273669 h 591409"/>
              <a:gd name="connsiteX111" fmla="*/ 299632 w 607258"/>
              <a:gd name="connsiteY111" fmla="*/ 270867 h 591409"/>
              <a:gd name="connsiteX112" fmla="*/ 246074 w 607258"/>
              <a:gd name="connsiteY112" fmla="*/ 135486 h 591409"/>
              <a:gd name="connsiteX113" fmla="*/ 242708 w 607258"/>
              <a:gd name="connsiteY113" fmla="*/ 171715 h 591409"/>
              <a:gd name="connsiteX114" fmla="*/ 246168 w 607258"/>
              <a:gd name="connsiteY114" fmla="*/ 207944 h 591409"/>
              <a:gd name="connsiteX115" fmla="*/ 291334 w 607258"/>
              <a:gd name="connsiteY115" fmla="*/ 207944 h 591409"/>
              <a:gd name="connsiteX116" fmla="*/ 291334 w 607258"/>
              <a:gd name="connsiteY116" fmla="*/ 135486 h 591409"/>
              <a:gd name="connsiteX117" fmla="*/ 388399 w 607258"/>
              <a:gd name="connsiteY117" fmla="*/ 135299 h 591409"/>
              <a:gd name="connsiteX118" fmla="*/ 391391 w 607258"/>
              <a:gd name="connsiteY118" fmla="*/ 171528 h 591409"/>
              <a:gd name="connsiteX119" fmla="*/ 388399 w 607258"/>
              <a:gd name="connsiteY119" fmla="*/ 207757 h 591409"/>
              <a:gd name="connsiteX120" fmla="*/ 426926 w 607258"/>
              <a:gd name="connsiteY120" fmla="*/ 207757 h 591409"/>
              <a:gd name="connsiteX121" fmla="*/ 432162 w 607258"/>
              <a:gd name="connsiteY121" fmla="*/ 171528 h 591409"/>
              <a:gd name="connsiteX122" fmla="*/ 426926 w 607258"/>
              <a:gd name="connsiteY122" fmla="*/ 135299 h 591409"/>
              <a:gd name="connsiteX123" fmla="*/ 316956 w 607258"/>
              <a:gd name="connsiteY123" fmla="*/ 135299 h 591409"/>
              <a:gd name="connsiteX124" fmla="*/ 316956 w 607258"/>
              <a:gd name="connsiteY124" fmla="*/ 207757 h 591409"/>
              <a:gd name="connsiteX125" fmla="*/ 362216 w 607258"/>
              <a:gd name="connsiteY125" fmla="*/ 207757 h 591409"/>
              <a:gd name="connsiteX126" fmla="*/ 365582 w 607258"/>
              <a:gd name="connsiteY126" fmla="*/ 171528 h 591409"/>
              <a:gd name="connsiteX127" fmla="*/ 362122 w 607258"/>
              <a:gd name="connsiteY127" fmla="*/ 135299 h 591409"/>
              <a:gd name="connsiteX128" fmla="*/ 181177 w 607258"/>
              <a:gd name="connsiteY128" fmla="*/ 135299 h 591409"/>
              <a:gd name="connsiteX129" fmla="*/ 175940 w 607258"/>
              <a:gd name="connsiteY129" fmla="*/ 171528 h 591409"/>
              <a:gd name="connsiteX130" fmla="*/ 181177 w 607258"/>
              <a:gd name="connsiteY130" fmla="*/ 207757 h 591409"/>
              <a:gd name="connsiteX131" fmla="*/ 219704 w 607258"/>
              <a:gd name="connsiteY131" fmla="*/ 207757 h 591409"/>
              <a:gd name="connsiteX132" fmla="*/ 216712 w 607258"/>
              <a:gd name="connsiteY132" fmla="*/ 171528 h 591409"/>
              <a:gd name="connsiteX133" fmla="*/ 219704 w 607258"/>
              <a:gd name="connsiteY133" fmla="*/ 135299 h 591409"/>
              <a:gd name="connsiteX134" fmla="*/ 253368 w 607258"/>
              <a:gd name="connsiteY134" fmla="*/ 54157 h 591409"/>
              <a:gd name="connsiteX135" fmla="*/ 192024 w 607258"/>
              <a:gd name="connsiteY135" fmla="*/ 109715 h 591409"/>
              <a:gd name="connsiteX136" fmla="*/ 225876 w 607258"/>
              <a:gd name="connsiteY136" fmla="*/ 109715 h 591409"/>
              <a:gd name="connsiteX137" fmla="*/ 253368 w 607258"/>
              <a:gd name="connsiteY137" fmla="*/ 54157 h 591409"/>
              <a:gd name="connsiteX138" fmla="*/ 354922 w 607258"/>
              <a:gd name="connsiteY138" fmla="*/ 54064 h 591409"/>
              <a:gd name="connsiteX139" fmla="*/ 382414 w 607258"/>
              <a:gd name="connsiteY139" fmla="*/ 109528 h 591409"/>
              <a:gd name="connsiteX140" fmla="*/ 416266 w 607258"/>
              <a:gd name="connsiteY140" fmla="*/ 109528 h 591409"/>
              <a:gd name="connsiteX141" fmla="*/ 354922 w 607258"/>
              <a:gd name="connsiteY141" fmla="*/ 54064 h 591409"/>
              <a:gd name="connsiteX142" fmla="*/ 316956 w 607258"/>
              <a:gd name="connsiteY142" fmla="*/ 49301 h 591409"/>
              <a:gd name="connsiteX143" fmla="*/ 316956 w 607258"/>
              <a:gd name="connsiteY143" fmla="*/ 109715 h 591409"/>
              <a:gd name="connsiteX144" fmla="*/ 355109 w 607258"/>
              <a:gd name="connsiteY144" fmla="*/ 109715 h 591409"/>
              <a:gd name="connsiteX145" fmla="*/ 316956 w 607258"/>
              <a:gd name="connsiteY145" fmla="*/ 49301 h 591409"/>
              <a:gd name="connsiteX146" fmla="*/ 291334 w 607258"/>
              <a:gd name="connsiteY146" fmla="*/ 49021 h 591409"/>
              <a:gd name="connsiteX147" fmla="*/ 252994 w 607258"/>
              <a:gd name="connsiteY147" fmla="*/ 109528 h 591409"/>
              <a:gd name="connsiteX148" fmla="*/ 291334 w 607258"/>
              <a:gd name="connsiteY148" fmla="*/ 109528 h 591409"/>
              <a:gd name="connsiteX149" fmla="*/ 304145 w 607258"/>
              <a:gd name="connsiteY149" fmla="*/ 0 h 591409"/>
              <a:gd name="connsiteX150" fmla="*/ 476113 w 607258"/>
              <a:gd name="connsiteY150" fmla="*/ 171715 h 591409"/>
              <a:gd name="connsiteX151" fmla="*/ 396628 w 607258"/>
              <a:gd name="connsiteY151" fmla="*/ 316258 h 591409"/>
              <a:gd name="connsiteX152" fmla="*/ 384565 w 607258"/>
              <a:gd name="connsiteY152" fmla="*/ 287219 h 591409"/>
              <a:gd name="connsiteX153" fmla="*/ 374933 w 607258"/>
              <a:gd name="connsiteY153" fmla="*/ 277975 h 591409"/>
              <a:gd name="connsiteX154" fmla="*/ 416078 w 607258"/>
              <a:gd name="connsiteY154" fmla="*/ 233529 h 591409"/>
              <a:gd name="connsiteX155" fmla="*/ 382321 w 607258"/>
              <a:gd name="connsiteY155" fmla="*/ 233529 h 591409"/>
              <a:gd name="connsiteX156" fmla="*/ 365956 w 607258"/>
              <a:gd name="connsiteY156" fmla="*/ 271625 h 591409"/>
              <a:gd name="connsiteX157" fmla="*/ 347441 w 607258"/>
              <a:gd name="connsiteY157" fmla="*/ 257059 h 591409"/>
              <a:gd name="connsiteX158" fmla="*/ 345290 w 607258"/>
              <a:gd name="connsiteY158" fmla="*/ 255938 h 591409"/>
              <a:gd name="connsiteX159" fmla="*/ 355296 w 607258"/>
              <a:gd name="connsiteY159" fmla="*/ 233715 h 591409"/>
              <a:gd name="connsiteX160" fmla="*/ 316956 w 607258"/>
              <a:gd name="connsiteY160" fmla="*/ 233715 h 591409"/>
              <a:gd name="connsiteX161" fmla="*/ 316956 w 607258"/>
              <a:gd name="connsiteY161" fmla="*/ 246881 h 591409"/>
              <a:gd name="connsiteX162" fmla="*/ 305735 w 607258"/>
              <a:gd name="connsiteY162" fmla="*/ 246134 h 591409"/>
              <a:gd name="connsiteX163" fmla="*/ 298067 w 607258"/>
              <a:gd name="connsiteY163" fmla="*/ 246508 h 591409"/>
              <a:gd name="connsiteX164" fmla="*/ 291334 w 607258"/>
              <a:gd name="connsiteY164" fmla="*/ 247161 h 591409"/>
              <a:gd name="connsiteX165" fmla="*/ 291334 w 607258"/>
              <a:gd name="connsiteY165" fmla="*/ 233529 h 591409"/>
              <a:gd name="connsiteX166" fmla="*/ 253181 w 607258"/>
              <a:gd name="connsiteY166" fmla="*/ 233529 h 591409"/>
              <a:gd name="connsiteX167" fmla="*/ 263654 w 607258"/>
              <a:gd name="connsiteY167" fmla="*/ 256592 h 591409"/>
              <a:gd name="connsiteX168" fmla="*/ 256548 w 607258"/>
              <a:gd name="connsiteY168" fmla="*/ 261074 h 591409"/>
              <a:gd name="connsiteX169" fmla="*/ 242427 w 607258"/>
              <a:gd name="connsiteY169" fmla="*/ 271812 h 591409"/>
              <a:gd name="connsiteX170" fmla="*/ 225969 w 607258"/>
              <a:gd name="connsiteY170" fmla="*/ 233529 h 591409"/>
              <a:gd name="connsiteX171" fmla="*/ 192212 w 607258"/>
              <a:gd name="connsiteY171" fmla="*/ 233529 h 591409"/>
              <a:gd name="connsiteX172" fmla="*/ 234946 w 607258"/>
              <a:gd name="connsiteY172" fmla="*/ 279095 h 591409"/>
              <a:gd name="connsiteX173" fmla="*/ 213345 w 607258"/>
              <a:gd name="connsiteY173" fmla="*/ 317192 h 591409"/>
              <a:gd name="connsiteX174" fmla="*/ 132177 w 607258"/>
              <a:gd name="connsiteY174" fmla="*/ 171715 h 591409"/>
              <a:gd name="connsiteX175" fmla="*/ 304145 w 607258"/>
              <a:gd name="connsiteY175" fmla="*/ 0 h 59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607258" h="591409">
                <a:moveTo>
                  <a:pt x="254856" y="462909"/>
                </a:moveTo>
                <a:lnTo>
                  <a:pt x="281230" y="545836"/>
                </a:lnTo>
                <a:lnTo>
                  <a:pt x="284784" y="557043"/>
                </a:lnTo>
                <a:lnTo>
                  <a:pt x="296568" y="523797"/>
                </a:lnTo>
                <a:cubicBezTo>
                  <a:pt x="269446" y="486256"/>
                  <a:pt x="298626" y="484388"/>
                  <a:pt x="303676" y="484388"/>
                </a:cubicBezTo>
                <a:lnTo>
                  <a:pt x="303769" y="484388"/>
                </a:lnTo>
                <a:lnTo>
                  <a:pt x="303863" y="484388"/>
                </a:lnTo>
                <a:lnTo>
                  <a:pt x="304050" y="484388"/>
                </a:lnTo>
                <a:lnTo>
                  <a:pt x="304144" y="484388"/>
                </a:lnTo>
                <a:cubicBezTo>
                  <a:pt x="309287" y="484388"/>
                  <a:pt x="338280" y="486256"/>
                  <a:pt x="311252" y="523797"/>
                </a:cubicBezTo>
                <a:lnTo>
                  <a:pt x="322942" y="557043"/>
                </a:lnTo>
                <a:lnTo>
                  <a:pt x="326590" y="545836"/>
                </a:lnTo>
                <a:lnTo>
                  <a:pt x="352870" y="462909"/>
                </a:lnTo>
                <a:cubicBezTo>
                  <a:pt x="352870" y="462909"/>
                  <a:pt x="373352" y="476263"/>
                  <a:pt x="407395" y="489244"/>
                </a:cubicBezTo>
                <a:cubicBezTo>
                  <a:pt x="413662" y="491579"/>
                  <a:pt x="418712" y="494287"/>
                  <a:pt x="423014" y="497556"/>
                </a:cubicBezTo>
                <a:cubicBezTo>
                  <a:pt x="439942" y="489711"/>
                  <a:pt x="449575" y="483454"/>
                  <a:pt x="449575" y="483454"/>
                </a:cubicBezTo>
                <a:lnTo>
                  <a:pt x="471647" y="553214"/>
                </a:lnTo>
                <a:lnTo>
                  <a:pt x="474640" y="562646"/>
                </a:lnTo>
                <a:lnTo>
                  <a:pt x="484460" y="534630"/>
                </a:lnTo>
                <a:cubicBezTo>
                  <a:pt x="461733" y="503065"/>
                  <a:pt x="486237" y="501571"/>
                  <a:pt x="490446" y="501571"/>
                </a:cubicBezTo>
                <a:lnTo>
                  <a:pt x="490539" y="501571"/>
                </a:lnTo>
                <a:lnTo>
                  <a:pt x="490726" y="501571"/>
                </a:lnTo>
                <a:lnTo>
                  <a:pt x="490820" y="501571"/>
                </a:lnTo>
                <a:lnTo>
                  <a:pt x="490913" y="501571"/>
                </a:lnTo>
                <a:cubicBezTo>
                  <a:pt x="495215" y="501571"/>
                  <a:pt x="519625" y="503065"/>
                  <a:pt x="496899" y="534630"/>
                </a:cubicBezTo>
                <a:lnTo>
                  <a:pt x="506813" y="562646"/>
                </a:lnTo>
                <a:lnTo>
                  <a:pt x="509805" y="553214"/>
                </a:lnTo>
                <a:lnTo>
                  <a:pt x="531877" y="483454"/>
                </a:lnTo>
                <a:cubicBezTo>
                  <a:pt x="531877" y="483454"/>
                  <a:pt x="548899" y="494567"/>
                  <a:pt x="577611" y="505493"/>
                </a:cubicBezTo>
                <a:cubicBezTo>
                  <a:pt x="609129" y="516980"/>
                  <a:pt x="607165" y="542848"/>
                  <a:pt x="607258" y="591409"/>
                </a:cubicBezTo>
                <a:lnTo>
                  <a:pt x="490352" y="591409"/>
                </a:lnTo>
                <a:lnTo>
                  <a:pt x="484366" y="591409"/>
                </a:lnTo>
                <a:lnTo>
                  <a:pt x="442935" y="591409"/>
                </a:lnTo>
                <a:lnTo>
                  <a:pt x="373072" y="591409"/>
                </a:lnTo>
                <a:lnTo>
                  <a:pt x="303769" y="591409"/>
                </a:lnTo>
                <a:lnTo>
                  <a:pt x="296568" y="591409"/>
                </a:lnTo>
                <a:lnTo>
                  <a:pt x="234093" y="591409"/>
                </a:lnTo>
                <a:lnTo>
                  <a:pt x="164230" y="591409"/>
                </a:lnTo>
                <a:lnTo>
                  <a:pt x="117093" y="591409"/>
                </a:lnTo>
                <a:lnTo>
                  <a:pt x="111108" y="591409"/>
                </a:lnTo>
                <a:lnTo>
                  <a:pt x="0" y="591409"/>
                </a:lnTo>
                <a:cubicBezTo>
                  <a:pt x="655" y="542848"/>
                  <a:pt x="-1403" y="516980"/>
                  <a:pt x="30208" y="505493"/>
                </a:cubicBezTo>
                <a:cubicBezTo>
                  <a:pt x="58734" y="494661"/>
                  <a:pt x="75942" y="483454"/>
                  <a:pt x="75942" y="483454"/>
                </a:cubicBezTo>
                <a:lnTo>
                  <a:pt x="98014" y="553214"/>
                </a:lnTo>
                <a:lnTo>
                  <a:pt x="101007" y="562646"/>
                </a:lnTo>
                <a:lnTo>
                  <a:pt x="110827" y="534630"/>
                </a:lnTo>
                <a:cubicBezTo>
                  <a:pt x="88194" y="503065"/>
                  <a:pt x="112604" y="501571"/>
                  <a:pt x="116813" y="501571"/>
                </a:cubicBezTo>
                <a:lnTo>
                  <a:pt x="117000" y="501571"/>
                </a:lnTo>
                <a:lnTo>
                  <a:pt x="117093" y="501571"/>
                </a:lnTo>
                <a:lnTo>
                  <a:pt x="117187" y="501571"/>
                </a:lnTo>
                <a:lnTo>
                  <a:pt x="117374" y="501571"/>
                </a:lnTo>
                <a:cubicBezTo>
                  <a:pt x="121583" y="501571"/>
                  <a:pt x="145993" y="503065"/>
                  <a:pt x="123360" y="534630"/>
                </a:cubicBezTo>
                <a:lnTo>
                  <a:pt x="133180" y="562646"/>
                </a:lnTo>
                <a:lnTo>
                  <a:pt x="136172" y="553214"/>
                </a:lnTo>
                <a:lnTo>
                  <a:pt x="158244" y="483454"/>
                </a:lnTo>
                <a:cubicBezTo>
                  <a:pt x="158244" y="483454"/>
                  <a:pt x="167877" y="489804"/>
                  <a:pt x="184806" y="497556"/>
                </a:cubicBezTo>
                <a:cubicBezTo>
                  <a:pt x="189014" y="494194"/>
                  <a:pt x="194158" y="491485"/>
                  <a:pt x="200424" y="489244"/>
                </a:cubicBezTo>
                <a:cubicBezTo>
                  <a:pt x="234467" y="476263"/>
                  <a:pt x="254856" y="462909"/>
                  <a:pt x="254856" y="462909"/>
                </a:cubicBezTo>
                <a:close/>
                <a:moveTo>
                  <a:pt x="486780" y="322405"/>
                </a:moveTo>
                <a:cubicBezTo>
                  <a:pt x="499780" y="321284"/>
                  <a:pt x="509601" y="324553"/>
                  <a:pt x="516615" y="328662"/>
                </a:cubicBezTo>
                <a:cubicBezTo>
                  <a:pt x="527090" y="334546"/>
                  <a:pt x="531112" y="342111"/>
                  <a:pt x="531112" y="342111"/>
                </a:cubicBezTo>
                <a:cubicBezTo>
                  <a:pt x="531112" y="342111"/>
                  <a:pt x="555148" y="343699"/>
                  <a:pt x="547012" y="392546"/>
                </a:cubicBezTo>
                <a:cubicBezTo>
                  <a:pt x="546544" y="395067"/>
                  <a:pt x="545796" y="397682"/>
                  <a:pt x="544954" y="400297"/>
                </a:cubicBezTo>
                <a:cubicBezTo>
                  <a:pt x="549630" y="399737"/>
                  <a:pt x="555429" y="402632"/>
                  <a:pt x="550004" y="421405"/>
                </a:cubicBezTo>
                <a:cubicBezTo>
                  <a:pt x="546170" y="435134"/>
                  <a:pt x="542522" y="438964"/>
                  <a:pt x="539810" y="439244"/>
                </a:cubicBezTo>
                <a:cubicBezTo>
                  <a:pt x="537285" y="455588"/>
                  <a:pt x="524191" y="476322"/>
                  <a:pt x="503802" y="483700"/>
                </a:cubicBezTo>
                <a:cubicBezTo>
                  <a:pt x="495197" y="486689"/>
                  <a:pt x="485845" y="486689"/>
                  <a:pt x="477334" y="483700"/>
                </a:cubicBezTo>
                <a:cubicBezTo>
                  <a:pt x="456664" y="476509"/>
                  <a:pt x="443944" y="455681"/>
                  <a:pt x="441419" y="439244"/>
                </a:cubicBezTo>
                <a:cubicBezTo>
                  <a:pt x="438707" y="439150"/>
                  <a:pt x="435059" y="435228"/>
                  <a:pt x="431225" y="421405"/>
                </a:cubicBezTo>
                <a:cubicBezTo>
                  <a:pt x="425800" y="402632"/>
                  <a:pt x="431412" y="399737"/>
                  <a:pt x="436275" y="400297"/>
                </a:cubicBezTo>
                <a:cubicBezTo>
                  <a:pt x="435340" y="397682"/>
                  <a:pt x="434685" y="395161"/>
                  <a:pt x="434217" y="392546"/>
                </a:cubicBezTo>
                <a:cubicBezTo>
                  <a:pt x="432440" y="383860"/>
                  <a:pt x="431973" y="375641"/>
                  <a:pt x="434030" y="367795"/>
                </a:cubicBezTo>
                <a:cubicBezTo>
                  <a:pt x="436462" y="357335"/>
                  <a:pt x="442167" y="348836"/>
                  <a:pt x="448527" y="342392"/>
                </a:cubicBezTo>
                <a:cubicBezTo>
                  <a:pt x="452642" y="338095"/>
                  <a:pt x="457132" y="334360"/>
                  <a:pt x="461995" y="331277"/>
                </a:cubicBezTo>
                <a:cubicBezTo>
                  <a:pt x="466017" y="328569"/>
                  <a:pt x="470319" y="326141"/>
                  <a:pt x="475089" y="324553"/>
                </a:cubicBezTo>
                <a:cubicBezTo>
                  <a:pt x="478830" y="323152"/>
                  <a:pt x="482852" y="322405"/>
                  <a:pt x="486780" y="322405"/>
                </a:cubicBezTo>
                <a:close/>
                <a:moveTo>
                  <a:pt x="113711" y="322405"/>
                </a:moveTo>
                <a:cubicBezTo>
                  <a:pt x="126714" y="321284"/>
                  <a:pt x="136536" y="324553"/>
                  <a:pt x="143552" y="328662"/>
                </a:cubicBezTo>
                <a:cubicBezTo>
                  <a:pt x="154029" y="334546"/>
                  <a:pt x="157958" y="342111"/>
                  <a:pt x="157958" y="342111"/>
                </a:cubicBezTo>
                <a:cubicBezTo>
                  <a:pt x="157958" y="342111"/>
                  <a:pt x="182092" y="343699"/>
                  <a:pt x="173954" y="392546"/>
                </a:cubicBezTo>
                <a:cubicBezTo>
                  <a:pt x="173486" y="395067"/>
                  <a:pt x="172738" y="397682"/>
                  <a:pt x="171802" y="400297"/>
                </a:cubicBezTo>
                <a:cubicBezTo>
                  <a:pt x="176573" y="399737"/>
                  <a:pt x="182279" y="402632"/>
                  <a:pt x="176947" y="421405"/>
                </a:cubicBezTo>
                <a:cubicBezTo>
                  <a:pt x="173112" y="435134"/>
                  <a:pt x="169464" y="438964"/>
                  <a:pt x="166751" y="439244"/>
                </a:cubicBezTo>
                <a:cubicBezTo>
                  <a:pt x="164225" y="455588"/>
                  <a:pt x="151129" y="476322"/>
                  <a:pt x="130643" y="483700"/>
                </a:cubicBezTo>
                <a:cubicBezTo>
                  <a:pt x="122037" y="486689"/>
                  <a:pt x="112682" y="486689"/>
                  <a:pt x="104264" y="483700"/>
                </a:cubicBezTo>
                <a:cubicBezTo>
                  <a:pt x="83497" y="476509"/>
                  <a:pt x="70775" y="455681"/>
                  <a:pt x="68343" y="439244"/>
                </a:cubicBezTo>
                <a:cubicBezTo>
                  <a:pt x="65536" y="438964"/>
                  <a:pt x="61982" y="435134"/>
                  <a:pt x="58053" y="421592"/>
                </a:cubicBezTo>
                <a:cubicBezTo>
                  <a:pt x="52721" y="402726"/>
                  <a:pt x="58427" y="399924"/>
                  <a:pt x="63198" y="400391"/>
                </a:cubicBezTo>
                <a:cubicBezTo>
                  <a:pt x="62169" y="397776"/>
                  <a:pt x="61608" y="395254"/>
                  <a:pt x="61046" y="392639"/>
                </a:cubicBezTo>
                <a:cubicBezTo>
                  <a:pt x="59363" y="383953"/>
                  <a:pt x="58801" y="375734"/>
                  <a:pt x="60953" y="367889"/>
                </a:cubicBezTo>
                <a:cubicBezTo>
                  <a:pt x="63291" y="357428"/>
                  <a:pt x="69091" y="348929"/>
                  <a:pt x="75452" y="342485"/>
                </a:cubicBezTo>
                <a:cubicBezTo>
                  <a:pt x="79568" y="338282"/>
                  <a:pt x="84058" y="334546"/>
                  <a:pt x="88922" y="331371"/>
                </a:cubicBezTo>
                <a:cubicBezTo>
                  <a:pt x="92758" y="328662"/>
                  <a:pt x="97154" y="326327"/>
                  <a:pt x="101831" y="324646"/>
                </a:cubicBezTo>
                <a:cubicBezTo>
                  <a:pt x="105573" y="323432"/>
                  <a:pt x="109502" y="322685"/>
                  <a:pt x="113711" y="322405"/>
                </a:cubicBezTo>
                <a:close/>
                <a:moveTo>
                  <a:pt x="299632" y="270867"/>
                </a:moveTo>
                <a:cubicBezTo>
                  <a:pt x="314973" y="269560"/>
                  <a:pt x="326666" y="273389"/>
                  <a:pt x="335085" y="278338"/>
                </a:cubicBezTo>
                <a:cubicBezTo>
                  <a:pt x="347527" y="285342"/>
                  <a:pt x="352298" y="294401"/>
                  <a:pt x="352298" y="294401"/>
                </a:cubicBezTo>
                <a:cubicBezTo>
                  <a:pt x="352298" y="294401"/>
                  <a:pt x="380922" y="296455"/>
                  <a:pt x="371194" y="354447"/>
                </a:cubicBezTo>
                <a:cubicBezTo>
                  <a:pt x="370632" y="357436"/>
                  <a:pt x="369884" y="360517"/>
                  <a:pt x="368761" y="363693"/>
                </a:cubicBezTo>
                <a:cubicBezTo>
                  <a:pt x="374468" y="363039"/>
                  <a:pt x="381203" y="366401"/>
                  <a:pt x="374842" y="388813"/>
                </a:cubicBezTo>
                <a:cubicBezTo>
                  <a:pt x="370258" y="405249"/>
                  <a:pt x="365862" y="409825"/>
                  <a:pt x="362588" y="410105"/>
                </a:cubicBezTo>
                <a:cubicBezTo>
                  <a:pt x="359594" y="429529"/>
                  <a:pt x="344066" y="454276"/>
                  <a:pt x="319744" y="463055"/>
                </a:cubicBezTo>
                <a:cubicBezTo>
                  <a:pt x="309641" y="466790"/>
                  <a:pt x="298416" y="466790"/>
                  <a:pt x="288313" y="463148"/>
                </a:cubicBezTo>
                <a:cubicBezTo>
                  <a:pt x="263617" y="454557"/>
                  <a:pt x="248462" y="429809"/>
                  <a:pt x="245469" y="410199"/>
                </a:cubicBezTo>
                <a:cubicBezTo>
                  <a:pt x="242288" y="409825"/>
                  <a:pt x="237892" y="405342"/>
                  <a:pt x="233308" y="388907"/>
                </a:cubicBezTo>
                <a:cubicBezTo>
                  <a:pt x="226947" y="366494"/>
                  <a:pt x="233682" y="363319"/>
                  <a:pt x="239482" y="363786"/>
                </a:cubicBezTo>
                <a:cubicBezTo>
                  <a:pt x="238360" y="360704"/>
                  <a:pt x="237518" y="357716"/>
                  <a:pt x="237050" y="354541"/>
                </a:cubicBezTo>
                <a:cubicBezTo>
                  <a:pt x="234992" y="344082"/>
                  <a:pt x="234431" y="334370"/>
                  <a:pt x="236863" y="325031"/>
                </a:cubicBezTo>
                <a:cubicBezTo>
                  <a:pt x="239763" y="312517"/>
                  <a:pt x="246498" y="302525"/>
                  <a:pt x="254075" y="294774"/>
                </a:cubicBezTo>
                <a:cubicBezTo>
                  <a:pt x="258846" y="289731"/>
                  <a:pt x="264365" y="285249"/>
                  <a:pt x="270071" y="281607"/>
                </a:cubicBezTo>
                <a:cubicBezTo>
                  <a:pt x="274655" y="278338"/>
                  <a:pt x="279894" y="275537"/>
                  <a:pt x="285506" y="273669"/>
                </a:cubicBezTo>
                <a:cubicBezTo>
                  <a:pt x="289903" y="272175"/>
                  <a:pt x="294674" y="271148"/>
                  <a:pt x="299632" y="270867"/>
                </a:cubicBezTo>
                <a:close/>
                <a:moveTo>
                  <a:pt x="246074" y="135486"/>
                </a:moveTo>
                <a:cubicBezTo>
                  <a:pt x="243923" y="146504"/>
                  <a:pt x="242708" y="158643"/>
                  <a:pt x="242708" y="171715"/>
                </a:cubicBezTo>
                <a:cubicBezTo>
                  <a:pt x="242708" y="184787"/>
                  <a:pt x="244017" y="196833"/>
                  <a:pt x="246168" y="207944"/>
                </a:cubicBezTo>
                <a:lnTo>
                  <a:pt x="291334" y="207944"/>
                </a:lnTo>
                <a:lnTo>
                  <a:pt x="291334" y="135486"/>
                </a:lnTo>
                <a:close/>
                <a:moveTo>
                  <a:pt x="388399" y="135299"/>
                </a:moveTo>
                <a:cubicBezTo>
                  <a:pt x="390269" y="146504"/>
                  <a:pt x="391391" y="158643"/>
                  <a:pt x="391391" y="171528"/>
                </a:cubicBezTo>
                <a:cubicBezTo>
                  <a:pt x="391391" y="184507"/>
                  <a:pt x="390269" y="196459"/>
                  <a:pt x="388399" y="207757"/>
                </a:cubicBezTo>
                <a:lnTo>
                  <a:pt x="426926" y="207757"/>
                </a:lnTo>
                <a:cubicBezTo>
                  <a:pt x="430292" y="196366"/>
                  <a:pt x="432162" y="184134"/>
                  <a:pt x="432162" y="171528"/>
                </a:cubicBezTo>
                <a:cubicBezTo>
                  <a:pt x="432162" y="159016"/>
                  <a:pt x="430292" y="146784"/>
                  <a:pt x="426926" y="135299"/>
                </a:cubicBezTo>
                <a:close/>
                <a:moveTo>
                  <a:pt x="316956" y="135299"/>
                </a:moveTo>
                <a:lnTo>
                  <a:pt x="316956" y="207757"/>
                </a:lnTo>
                <a:lnTo>
                  <a:pt x="362216" y="207757"/>
                </a:lnTo>
                <a:cubicBezTo>
                  <a:pt x="364367" y="196739"/>
                  <a:pt x="365582" y="184601"/>
                  <a:pt x="365582" y="171528"/>
                </a:cubicBezTo>
                <a:cubicBezTo>
                  <a:pt x="365582" y="158456"/>
                  <a:pt x="364273" y="146411"/>
                  <a:pt x="362122" y="135299"/>
                </a:cubicBezTo>
                <a:close/>
                <a:moveTo>
                  <a:pt x="181177" y="135299"/>
                </a:moveTo>
                <a:cubicBezTo>
                  <a:pt x="177811" y="146784"/>
                  <a:pt x="175940" y="159016"/>
                  <a:pt x="175940" y="171528"/>
                </a:cubicBezTo>
                <a:cubicBezTo>
                  <a:pt x="175940" y="184134"/>
                  <a:pt x="177811" y="196366"/>
                  <a:pt x="181177" y="207757"/>
                </a:cubicBezTo>
                <a:lnTo>
                  <a:pt x="219704" y="207757"/>
                </a:lnTo>
                <a:cubicBezTo>
                  <a:pt x="217834" y="196553"/>
                  <a:pt x="216712" y="184507"/>
                  <a:pt x="216712" y="171528"/>
                </a:cubicBezTo>
                <a:cubicBezTo>
                  <a:pt x="216712" y="158643"/>
                  <a:pt x="217834" y="146691"/>
                  <a:pt x="219704" y="135299"/>
                </a:cubicBezTo>
                <a:close/>
                <a:moveTo>
                  <a:pt x="253368" y="54157"/>
                </a:moveTo>
                <a:cubicBezTo>
                  <a:pt x="227372" y="65362"/>
                  <a:pt x="205771" y="85064"/>
                  <a:pt x="192024" y="109715"/>
                </a:cubicBezTo>
                <a:lnTo>
                  <a:pt x="225876" y="109715"/>
                </a:lnTo>
                <a:cubicBezTo>
                  <a:pt x="232796" y="87118"/>
                  <a:pt x="242895" y="68723"/>
                  <a:pt x="253368" y="54157"/>
                </a:cubicBezTo>
                <a:close/>
                <a:moveTo>
                  <a:pt x="354922" y="54064"/>
                </a:moveTo>
                <a:cubicBezTo>
                  <a:pt x="365395" y="68630"/>
                  <a:pt x="375494" y="87025"/>
                  <a:pt x="382414" y="109528"/>
                </a:cubicBezTo>
                <a:lnTo>
                  <a:pt x="416266" y="109528"/>
                </a:lnTo>
                <a:cubicBezTo>
                  <a:pt x="402519" y="85064"/>
                  <a:pt x="380918" y="65362"/>
                  <a:pt x="354922" y="54064"/>
                </a:cubicBezTo>
                <a:close/>
                <a:moveTo>
                  <a:pt x="316956" y="49301"/>
                </a:moveTo>
                <a:lnTo>
                  <a:pt x="316956" y="109715"/>
                </a:lnTo>
                <a:lnTo>
                  <a:pt x="355109" y="109715"/>
                </a:lnTo>
                <a:cubicBezTo>
                  <a:pt x="344916" y="81702"/>
                  <a:pt x="329487" y="61907"/>
                  <a:pt x="316956" y="49301"/>
                </a:cubicBezTo>
                <a:close/>
                <a:moveTo>
                  <a:pt x="291334" y="49021"/>
                </a:moveTo>
                <a:cubicBezTo>
                  <a:pt x="278803" y="61534"/>
                  <a:pt x="263093" y="81422"/>
                  <a:pt x="252994" y="109528"/>
                </a:cubicBezTo>
                <a:lnTo>
                  <a:pt x="291334" y="109528"/>
                </a:lnTo>
                <a:close/>
                <a:moveTo>
                  <a:pt x="304145" y="0"/>
                </a:moveTo>
                <a:cubicBezTo>
                  <a:pt x="399059" y="0"/>
                  <a:pt x="476113" y="77034"/>
                  <a:pt x="476113" y="171715"/>
                </a:cubicBezTo>
                <a:cubicBezTo>
                  <a:pt x="476113" y="232315"/>
                  <a:pt x="444413" y="285725"/>
                  <a:pt x="396628" y="316258"/>
                </a:cubicBezTo>
                <a:cubicBezTo>
                  <a:pt x="394664" y="304680"/>
                  <a:pt x="390643" y="294969"/>
                  <a:pt x="384565" y="287219"/>
                </a:cubicBezTo>
                <a:cubicBezTo>
                  <a:pt x="381573" y="283484"/>
                  <a:pt x="378300" y="280496"/>
                  <a:pt x="374933" y="277975"/>
                </a:cubicBezTo>
                <a:cubicBezTo>
                  <a:pt x="392046" y="266677"/>
                  <a:pt x="406166" y="251457"/>
                  <a:pt x="416078" y="233529"/>
                </a:cubicBezTo>
                <a:lnTo>
                  <a:pt x="382321" y="233529"/>
                </a:lnTo>
                <a:cubicBezTo>
                  <a:pt x="377926" y="247908"/>
                  <a:pt x="372222" y="260607"/>
                  <a:pt x="365956" y="271625"/>
                </a:cubicBezTo>
                <a:cubicBezTo>
                  <a:pt x="361748" y="267050"/>
                  <a:pt x="355670" y="261728"/>
                  <a:pt x="347441" y="257059"/>
                </a:cubicBezTo>
                <a:cubicBezTo>
                  <a:pt x="346693" y="256685"/>
                  <a:pt x="346038" y="256312"/>
                  <a:pt x="345290" y="255938"/>
                </a:cubicBezTo>
                <a:cubicBezTo>
                  <a:pt x="348937" y="249216"/>
                  <a:pt x="352397" y="241746"/>
                  <a:pt x="355296" y="233715"/>
                </a:cubicBezTo>
                <a:lnTo>
                  <a:pt x="316956" y="233715"/>
                </a:lnTo>
                <a:lnTo>
                  <a:pt x="316956" y="246881"/>
                </a:lnTo>
                <a:cubicBezTo>
                  <a:pt x="313403" y="246414"/>
                  <a:pt x="309662" y="246134"/>
                  <a:pt x="305735" y="246134"/>
                </a:cubicBezTo>
                <a:cubicBezTo>
                  <a:pt x="303303" y="246134"/>
                  <a:pt x="300685" y="246228"/>
                  <a:pt x="298067" y="246508"/>
                </a:cubicBezTo>
                <a:cubicBezTo>
                  <a:pt x="295822" y="246508"/>
                  <a:pt x="293578" y="246788"/>
                  <a:pt x="291334" y="247161"/>
                </a:cubicBezTo>
                <a:lnTo>
                  <a:pt x="291334" y="233529"/>
                </a:lnTo>
                <a:lnTo>
                  <a:pt x="253181" y="233529"/>
                </a:lnTo>
                <a:cubicBezTo>
                  <a:pt x="256267" y="241932"/>
                  <a:pt x="259727" y="249589"/>
                  <a:pt x="263654" y="256592"/>
                </a:cubicBezTo>
                <a:cubicBezTo>
                  <a:pt x="261223" y="257993"/>
                  <a:pt x="258885" y="259487"/>
                  <a:pt x="256548" y="261074"/>
                </a:cubicBezTo>
                <a:cubicBezTo>
                  <a:pt x="251498" y="264155"/>
                  <a:pt x="246822" y="267797"/>
                  <a:pt x="242427" y="271812"/>
                </a:cubicBezTo>
                <a:cubicBezTo>
                  <a:pt x="236162" y="260701"/>
                  <a:pt x="230458" y="248002"/>
                  <a:pt x="225969" y="233529"/>
                </a:cubicBezTo>
                <a:lnTo>
                  <a:pt x="192212" y="233529"/>
                </a:lnTo>
                <a:cubicBezTo>
                  <a:pt x="202404" y="252017"/>
                  <a:pt x="217273" y="267704"/>
                  <a:pt x="234946" y="279095"/>
                </a:cubicBezTo>
                <a:cubicBezTo>
                  <a:pt x="224380" y="290487"/>
                  <a:pt x="216992" y="303279"/>
                  <a:pt x="213345" y="317192"/>
                </a:cubicBezTo>
                <a:cubicBezTo>
                  <a:pt x="164719" y="286939"/>
                  <a:pt x="132177" y="232968"/>
                  <a:pt x="132177" y="171715"/>
                </a:cubicBezTo>
                <a:cubicBezTo>
                  <a:pt x="132177" y="76940"/>
                  <a:pt x="209418" y="0"/>
                  <a:pt x="3041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pyramid-chart_64746"/>
          <p:cNvSpPr>
            <a:spLocks noChangeAspect="1"/>
          </p:cNvSpPr>
          <p:nvPr/>
        </p:nvSpPr>
        <p:spPr bwMode="auto">
          <a:xfrm>
            <a:off x="9162256" y="3413082"/>
            <a:ext cx="238994" cy="238632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pyramid-chart_64746"/>
          <p:cNvSpPr>
            <a:spLocks noChangeAspect="1"/>
          </p:cNvSpPr>
          <p:nvPr/>
        </p:nvSpPr>
        <p:spPr bwMode="auto">
          <a:xfrm>
            <a:off x="9596169" y="5034481"/>
            <a:ext cx="238994" cy="106409"/>
          </a:xfrm>
          <a:custGeom>
            <a:avLst/>
            <a:gdLst>
              <a:gd name="connsiteX0" fmla="*/ 545387 w 605637"/>
              <a:gd name="connsiteY0" fmla="*/ 233260 h 269653"/>
              <a:gd name="connsiteX1" fmla="*/ 540777 w 605637"/>
              <a:gd name="connsiteY1" fmla="*/ 235103 h 269653"/>
              <a:gd name="connsiteX2" fmla="*/ 540777 w 605637"/>
              <a:gd name="connsiteY2" fmla="*/ 249844 h 269653"/>
              <a:gd name="connsiteX3" fmla="*/ 555990 w 605637"/>
              <a:gd name="connsiteY3" fmla="*/ 243395 h 269653"/>
              <a:gd name="connsiteX4" fmla="*/ 527408 w 605637"/>
              <a:gd name="connsiteY4" fmla="*/ 233260 h 269653"/>
              <a:gd name="connsiteX5" fmla="*/ 516805 w 605637"/>
              <a:gd name="connsiteY5" fmla="*/ 243395 h 269653"/>
              <a:gd name="connsiteX6" fmla="*/ 532018 w 605637"/>
              <a:gd name="connsiteY6" fmla="*/ 249844 h 269653"/>
              <a:gd name="connsiteX7" fmla="*/ 532018 w 605637"/>
              <a:gd name="connsiteY7" fmla="*/ 235103 h 269653"/>
              <a:gd name="connsiteX8" fmla="*/ 527408 w 605637"/>
              <a:gd name="connsiteY8" fmla="*/ 233260 h 269653"/>
              <a:gd name="connsiteX9" fmla="*/ 117083 w 605637"/>
              <a:gd name="connsiteY9" fmla="*/ 233260 h 269653"/>
              <a:gd name="connsiteX10" fmla="*/ 112933 w 605637"/>
              <a:gd name="connsiteY10" fmla="*/ 235103 h 269653"/>
              <a:gd name="connsiteX11" fmla="*/ 112933 w 605637"/>
              <a:gd name="connsiteY11" fmla="*/ 249844 h 269653"/>
              <a:gd name="connsiteX12" fmla="*/ 127687 w 605637"/>
              <a:gd name="connsiteY12" fmla="*/ 243395 h 269653"/>
              <a:gd name="connsiteX13" fmla="*/ 99101 w 605637"/>
              <a:gd name="connsiteY13" fmla="*/ 233260 h 269653"/>
              <a:gd name="connsiteX14" fmla="*/ 88957 w 605637"/>
              <a:gd name="connsiteY14" fmla="*/ 243395 h 269653"/>
              <a:gd name="connsiteX15" fmla="*/ 103712 w 605637"/>
              <a:gd name="connsiteY15" fmla="*/ 249844 h 269653"/>
              <a:gd name="connsiteX16" fmla="*/ 103712 w 605637"/>
              <a:gd name="connsiteY16" fmla="*/ 235103 h 269653"/>
              <a:gd name="connsiteX17" fmla="*/ 99101 w 605637"/>
              <a:gd name="connsiteY17" fmla="*/ 233260 h 269653"/>
              <a:gd name="connsiteX18" fmla="*/ 553685 w 605637"/>
              <a:gd name="connsiteY18" fmla="*/ 222204 h 269653"/>
              <a:gd name="connsiteX19" fmla="*/ 551380 w 605637"/>
              <a:gd name="connsiteY19" fmla="*/ 226811 h 269653"/>
              <a:gd name="connsiteX20" fmla="*/ 561982 w 605637"/>
              <a:gd name="connsiteY20" fmla="*/ 237406 h 269653"/>
              <a:gd name="connsiteX21" fmla="*/ 568436 w 605637"/>
              <a:gd name="connsiteY21" fmla="*/ 222204 h 269653"/>
              <a:gd name="connsiteX22" fmla="*/ 503897 w 605637"/>
              <a:gd name="connsiteY22" fmla="*/ 222204 h 269653"/>
              <a:gd name="connsiteX23" fmla="*/ 510351 w 605637"/>
              <a:gd name="connsiteY23" fmla="*/ 237406 h 269653"/>
              <a:gd name="connsiteX24" fmla="*/ 520954 w 605637"/>
              <a:gd name="connsiteY24" fmla="*/ 226811 h 269653"/>
              <a:gd name="connsiteX25" fmla="*/ 519110 w 605637"/>
              <a:gd name="connsiteY25" fmla="*/ 222204 h 269653"/>
              <a:gd name="connsiteX26" fmla="*/ 125382 w 605637"/>
              <a:gd name="connsiteY26" fmla="*/ 222204 h 269653"/>
              <a:gd name="connsiteX27" fmla="*/ 123538 w 605637"/>
              <a:gd name="connsiteY27" fmla="*/ 226811 h 269653"/>
              <a:gd name="connsiteX28" fmla="*/ 134142 w 605637"/>
              <a:gd name="connsiteY28" fmla="*/ 237406 h 269653"/>
              <a:gd name="connsiteX29" fmla="*/ 140597 w 605637"/>
              <a:gd name="connsiteY29" fmla="*/ 222204 h 269653"/>
              <a:gd name="connsiteX30" fmla="*/ 76047 w 605637"/>
              <a:gd name="connsiteY30" fmla="*/ 222204 h 269653"/>
              <a:gd name="connsiteX31" fmla="*/ 82502 w 605637"/>
              <a:gd name="connsiteY31" fmla="*/ 237406 h 269653"/>
              <a:gd name="connsiteX32" fmla="*/ 93107 w 605637"/>
              <a:gd name="connsiteY32" fmla="*/ 226811 h 269653"/>
              <a:gd name="connsiteX33" fmla="*/ 91263 w 605637"/>
              <a:gd name="connsiteY33" fmla="*/ 222204 h 269653"/>
              <a:gd name="connsiteX34" fmla="*/ 561982 w 605637"/>
              <a:gd name="connsiteY34" fmla="*/ 198250 h 269653"/>
              <a:gd name="connsiteX35" fmla="*/ 551841 w 605637"/>
              <a:gd name="connsiteY35" fmla="*/ 208845 h 269653"/>
              <a:gd name="connsiteX36" fmla="*/ 553685 w 605637"/>
              <a:gd name="connsiteY36" fmla="*/ 213452 h 269653"/>
              <a:gd name="connsiteX37" fmla="*/ 568436 w 605637"/>
              <a:gd name="connsiteY37" fmla="*/ 213452 h 269653"/>
              <a:gd name="connsiteX38" fmla="*/ 561982 w 605637"/>
              <a:gd name="connsiteY38" fmla="*/ 198250 h 269653"/>
              <a:gd name="connsiteX39" fmla="*/ 510351 w 605637"/>
              <a:gd name="connsiteY39" fmla="*/ 198250 h 269653"/>
              <a:gd name="connsiteX40" fmla="*/ 504358 w 605637"/>
              <a:gd name="connsiteY40" fmla="*/ 213452 h 269653"/>
              <a:gd name="connsiteX41" fmla="*/ 519110 w 605637"/>
              <a:gd name="connsiteY41" fmla="*/ 213452 h 269653"/>
              <a:gd name="connsiteX42" fmla="*/ 520954 w 605637"/>
              <a:gd name="connsiteY42" fmla="*/ 208845 h 269653"/>
              <a:gd name="connsiteX43" fmla="*/ 134142 w 605637"/>
              <a:gd name="connsiteY43" fmla="*/ 198250 h 269653"/>
              <a:gd name="connsiteX44" fmla="*/ 123538 w 605637"/>
              <a:gd name="connsiteY44" fmla="*/ 208845 h 269653"/>
              <a:gd name="connsiteX45" fmla="*/ 125382 w 605637"/>
              <a:gd name="connsiteY45" fmla="*/ 213452 h 269653"/>
              <a:gd name="connsiteX46" fmla="*/ 140597 w 605637"/>
              <a:gd name="connsiteY46" fmla="*/ 213452 h 269653"/>
              <a:gd name="connsiteX47" fmla="*/ 134142 w 605637"/>
              <a:gd name="connsiteY47" fmla="*/ 198250 h 269653"/>
              <a:gd name="connsiteX48" fmla="*/ 82502 w 605637"/>
              <a:gd name="connsiteY48" fmla="*/ 198250 h 269653"/>
              <a:gd name="connsiteX49" fmla="*/ 76047 w 605637"/>
              <a:gd name="connsiteY49" fmla="*/ 213452 h 269653"/>
              <a:gd name="connsiteX50" fmla="*/ 91263 w 605637"/>
              <a:gd name="connsiteY50" fmla="*/ 213452 h 269653"/>
              <a:gd name="connsiteX51" fmla="*/ 93107 w 605637"/>
              <a:gd name="connsiteY51" fmla="*/ 208845 h 269653"/>
              <a:gd name="connsiteX52" fmla="*/ 540777 w 605637"/>
              <a:gd name="connsiteY52" fmla="*/ 185812 h 269653"/>
              <a:gd name="connsiteX53" fmla="*/ 540777 w 605637"/>
              <a:gd name="connsiteY53" fmla="*/ 200553 h 269653"/>
              <a:gd name="connsiteX54" fmla="*/ 545387 w 605637"/>
              <a:gd name="connsiteY54" fmla="*/ 202396 h 269653"/>
              <a:gd name="connsiteX55" fmla="*/ 555990 w 605637"/>
              <a:gd name="connsiteY55" fmla="*/ 191800 h 269653"/>
              <a:gd name="connsiteX56" fmla="*/ 540777 w 605637"/>
              <a:gd name="connsiteY56" fmla="*/ 185812 h 269653"/>
              <a:gd name="connsiteX57" fmla="*/ 532018 w 605637"/>
              <a:gd name="connsiteY57" fmla="*/ 185812 h 269653"/>
              <a:gd name="connsiteX58" fmla="*/ 516805 w 605637"/>
              <a:gd name="connsiteY58" fmla="*/ 191800 h 269653"/>
              <a:gd name="connsiteX59" fmla="*/ 527408 w 605637"/>
              <a:gd name="connsiteY59" fmla="*/ 202396 h 269653"/>
              <a:gd name="connsiteX60" fmla="*/ 532018 w 605637"/>
              <a:gd name="connsiteY60" fmla="*/ 200553 h 269653"/>
              <a:gd name="connsiteX61" fmla="*/ 112933 w 605637"/>
              <a:gd name="connsiteY61" fmla="*/ 185812 h 269653"/>
              <a:gd name="connsiteX62" fmla="*/ 112933 w 605637"/>
              <a:gd name="connsiteY62" fmla="*/ 200553 h 269653"/>
              <a:gd name="connsiteX63" fmla="*/ 117544 w 605637"/>
              <a:gd name="connsiteY63" fmla="*/ 202396 h 269653"/>
              <a:gd name="connsiteX64" fmla="*/ 127687 w 605637"/>
              <a:gd name="connsiteY64" fmla="*/ 191800 h 269653"/>
              <a:gd name="connsiteX65" fmla="*/ 112933 w 605637"/>
              <a:gd name="connsiteY65" fmla="*/ 185812 h 269653"/>
              <a:gd name="connsiteX66" fmla="*/ 103712 w 605637"/>
              <a:gd name="connsiteY66" fmla="*/ 185812 h 269653"/>
              <a:gd name="connsiteX67" fmla="*/ 88496 w 605637"/>
              <a:gd name="connsiteY67" fmla="*/ 191800 h 269653"/>
              <a:gd name="connsiteX68" fmla="*/ 99101 w 605637"/>
              <a:gd name="connsiteY68" fmla="*/ 202396 h 269653"/>
              <a:gd name="connsiteX69" fmla="*/ 103712 w 605637"/>
              <a:gd name="connsiteY69" fmla="*/ 200553 h 269653"/>
              <a:gd name="connsiteX70" fmla="*/ 536167 w 605637"/>
              <a:gd name="connsiteY70" fmla="*/ 166003 h 269653"/>
              <a:gd name="connsiteX71" fmla="*/ 588259 w 605637"/>
              <a:gd name="connsiteY71" fmla="*/ 217598 h 269653"/>
              <a:gd name="connsiteX72" fmla="*/ 587798 w 605637"/>
              <a:gd name="connsiteY72" fmla="*/ 222204 h 269653"/>
              <a:gd name="connsiteX73" fmla="*/ 536167 w 605637"/>
              <a:gd name="connsiteY73" fmla="*/ 269653 h 269653"/>
              <a:gd name="connsiteX74" fmla="*/ 484996 w 605637"/>
              <a:gd name="connsiteY74" fmla="*/ 224047 h 269653"/>
              <a:gd name="connsiteX75" fmla="*/ 484535 w 605637"/>
              <a:gd name="connsiteY75" fmla="*/ 217598 h 269653"/>
              <a:gd name="connsiteX76" fmla="*/ 536167 w 605637"/>
              <a:gd name="connsiteY76" fmla="*/ 166003 h 269653"/>
              <a:gd name="connsiteX77" fmla="*/ 108322 w 605637"/>
              <a:gd name="connsiteY77" fmla="*/ 166003 h 269653"/>
              <a:gd name="connsiteX78" fmla="*/ 159962 w 605637"/>
              <a:gd name="connsiteY78" fmla="*/ 217598 h 269653"/>
              <a:gd name="connsiteX79" fmla="*/ 159962 w 605637"/>
              <a:gd name="connsiteY79" fmla="*/ 222204 h 269653"/>
              <a:gd name="connsiteX80" fmla="*/ 108322 w 605637"/>
              <a:gd name="connsiteY80" fmla="*/ 269653 h 269653"/>
              <a:gd name="connsiteX81" fmla="*/ 57143 w 605637"/>
              <a:gd name="connsiteY81" fmla="*/ 224047 h 269653"/>
              <a:gd name="connsiteX82" fmla="*/ 56682 w 605637"/>
              <a:gd name="connsiteY82" fmla="*/ 217598 h 269653"/>
              <a:gd name="connsiteX83" fmla="*/ 108322 w 605637"/>
              <a:gd name="connsiteY83" fmla="*/ 166003 h 269653"/>
              <a:gd name="connsiteX84" fmla="*/ 422276 w 605637"/>
              <a:gd name="connsiteY84" fmla="*/ 20078 h 269653"/>
              <a:gd name="connsiteX85" fmla="*/ 430114 w 605637"/>
              <a:gd name="connsiteY85" fmla="*/ 87769 h 269653"/>
              <a:gd name="connsiteX86" fmla="*/ 491894 w 605637"/>
              <a:gd name="connsiteY86" fmla="*/ 77178 h 269653"/>
              <a:gd name="connsiteX87" fmla="*/ 515868 w 605637"/>
              <a:gd name="connsiteY87" fmla="*/ 39879 h 269653"/>
              <a:gd name="connsiteX88" fmla="*/ 422276 w 605637"/>
              <a:gd name="connsiteY88" fmla="*/ 20078 h 269653"/>
              <a:gd name="connsiteX89" fmla="*/ 384009 w 605637"/>
              <a:gd name="connsiteY89" fmla="*/ 20078 h 269653"/>
              <a:gd name="connsiteX90" fmla="*/ 219877 w 605637"/>
              <a:gd name="connsiteY90" fmla="*/ 62903 h 269653"/>
              <a:gd name="connsiteX91" fmla="*/ 214805 w 605637"/>
              <a:gd name="connsiteY91" fmla="*/ 77639 h 269653"/>
              <a:gd name="connsiteX92" fmla="*/ 216649 w 605637"/>
              <a:gd name="connsiteY92" fmla="*/ 104347 h 269653"/>
              <a:gd name="connsiteX93" fmla="*/ 385853 w 605637"/>
              <a:gd name="connsiteY93" fmla="*/ 91914 h 269653"/>
              <a:gd name="connsiteX94" fmla="*/ 394613 w 605637"/>
              <a:gd name="connsiteY94" fmla="*/ 20078 h 269653"/>
              <a:gd name="connsiteX95" fmla="*/ 449939 w 605637"/>
              <a:gd name="connsiteY95" fmla="*/ 1658 h 269653"/>
              <a:gd name="connsiteX96" fmla="*/ 533849 w 605637"/>
              <a:gd name="connsiteY96" fmla="*/ 23301 h 269653"/>
              <a:gd name="connsiteX97" fmla="*/ 585025 w 605637"/>
              <a:gd name="connsiteY97" fmla="*/ 98361 h 269653"/>
              <a:gd name="connsiteX98" fmla="*/ 584564 w 605637"/>
              <a:gd name="connsiteY98" fmla="*/ 130134 h 269653"/>
              <a:gd name="connsiteX99" fmla="*/ 605311 w 605637"/>
              <a:gd name="connsiteY99" fmla="*/ 179407 h 269653"/>
              <a:gd name="connsiteX100" fmla="*/ 599779 w 605637"/>
              <a:gd name="connsiteY100" fmla="*/ 208418 h 269653"/>
              <a:gd name="connsiteX101" fmla="*/ 536154 w 605637"/>
              <a:gd name="connsiteY101" fmla="*/ 153619 h 269653"/>
              <a:gd name="connsiteX102" fmla="*/ 472069 w 605637"/>
              <a:gd name="connsiteY102" fmla="*/ 217627 h 269653"/>
              <a:gd name="connsiteX103" fmla="*/ 472069 w 605637"/>
              <a:gd name="connsiteY103" fmla="*/ 222232 h 269653"/>
              <a:gd name="connsiteX104" fmla="*/ 171467 w 605637"/>
              <a:gd name="connsiteY104" fmla="*/ 226837 h 269653"/>
              <a:gd name="connsiteX105" fmla="*/ 172389 w 605637"/>
              <a:gd name="connsiteY105" fmla="*/ 223153 h 269653"/>
              <a:gd name="connsiteX106" fmla="*/ 172389 w 605637"/>
              <a:gd name="connsiteY106" fmla="*/ 217627 h 269653"/>
              <a:gd name="connsiteX107" fmla="*/ 108303 w 605637"/>
              <a:gd name="connsiteY107" fmla="*/ 153619 h 269653"/>
              <a:gd name="connsiteX108" fmla="*/ 44218 w 605637"/>
              <a:gd name="connsiteY108" fmla="*/ 217627 h 269653"/>
              <a:gd name="connsiteX109" fmla="*/ 44679 w 605637"/>
              <a:gd name="connsiteY109" fmla="*/ 225916 h 269653"/>
              <a:gd name="connsiteX110" fmla="*/ 45140 w 605637"/>
              <a:gd name="connsiteY110" fmla="*/ 229140 h 269653"/>
              <a:gd name="connsiteX111" fmla="*/ 3646 w 605637"/>
              <a:gd name="connsiteY111" fmla="*/ 229600 h 269653"/>
              <a:gd name="connsiteX112" fmla="*/ 7795 w 605637"/>
              <a:gd name="connsiteY112" fmla="*/ 164671 h 269653"/>
              <a:gd name="connsiteX113" fmla="*/ 58049 w 605637"/>
              <a:gd name="connsiteY113" fmla="*/ 117701 h 269653"/>
              <a:gd name="connsiteX114" fmla="*/ 128128 w 605637"/>
              <a:gd name="connsiteY114" fmla="*/ 88230 h 269653"/>
              <a:gd name="connsiteX115" fmla="*/ 276124 w 605637"/>
              <a:gd name="connsiteY115" fmla="*/ 15933 h 269653"/>
              <a:gd name="connsiteX116" fmla="*/ 449939 w 605637"/>
              <a:gd name="connsiteY116" fmla="*/ 1658 h 26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637" h="269653">
                <a:moveTo>
                  <a:pt x="545387" y="233260"/>
                </a:moveTo>
                <a:cubicBezTo>
                  <a:pt x="544004" y="233721"/>
                  <a:pt x="542160" y="234642"/>
                  <a:pt x="540777" y="235103"/>
                </a:cubicBezTo>
                <a:lnTo>
                  <a:pt x="540777" y="249844"/>
                </a:lnTo>
                <a:cubicBezTo>
                  <a:pt x="546309" y="248923"/>
                  <a:pt x="551380" y="247080"/>
                  <a:pt x="555990" y="243395"/>
                </a:cubicBezTo>
                <a:close/>
                <a:moveTo>
                  <a:pt x="527408" y="233260"/>
                </a:moveTo>
                <a:lnTo>
                  <a:pt x="516805" y="243395"/>
                </a:lnTo>
                <a:cubicBezTo>
                  <a:pt x="520954" y="247080"/>
                  <a:pt x="526025" y="248923"/>
                  <a:pt x="532018" y="249844"/>
                </a:cubicBezTo>
                <a:lnTo>
                  <a:pt x="532018" y="235103"/>
                </a:lnTo>
                <a:cubicBezTo>
                  <a:pt x="530174" y="234642"/>
                  <a:pt x="528791" y="233721"/>
                  <a:pt x="527408" y="233260"/>
                </a:cubicBezTo>
                <a:close/>
                <a:moveTo>
                  <a:pt x="117083" y="233260"/>
                </a:moveTo>
                <a:cubicBezTo>
                  <a:pt x="115699" y="233721"/>
                  <a:pt x="114316" y="234642"/>
                  <a:pt x="112933" y="235103"/>
                </a:cubicBezTo>
                <a:lnTo>
                  <a:pt x="112933" y="249844"/>
                </a:lnTo>
                <a:cubicBezTo>
                  <a:pt x="118466" y="248923"/>
                  <a:pt x="123538" y="247080"/>
                  <a:pt x="127687" y="243395"/>
                </a:cubicBezTo>
                <a:close/>
                <a:moveTo>
                  <a:pt x="99101" y="233260"/>
                </a:moveTo>
                <a:lnTo>
                  <a:pt x="88957" y="243395"/>
                </a:lnTo>
                <a:cubicBezTo>
                  <a:pt x="93107" y="247080"/>
                  <a:pt x="98179" y="248923"/>
                  <a:pt x="103712" y="249844"/>
                </a:cubicBezTo>
                <a:lnTo>
                  <a:pt x="103712" y="235103"/>
                </a:lnTo>
                <a:cubicBezTo>
                  <a:pt x="102328" y="234642"/>
                  <a:pt x="100484" y="233721"/>
                  <a:pt x="99101" y="233260"/>
                </a:cubicBezTo>
                <a:close/>
                <a:moveTo>
                  <a:pt x="553685" y="222204"/>
                </a:moveTo>
                <a:cubicBezTo>
                  <a:pt x="553224" y="224047"/>
                  <a:pt x="552302" y="225429"/>
                  <a:pt x="551380" y="226811"/>
                </a:cubicBezTo>
                <a:lnTo>
                  <a:pt x="561982" y="237406"/>
                </a:lnTo>
                <a:cubicBezTo>
                  <a:pt x="565670" y="233260"/>
                  <a:pt x="567514" y="227732"/>
                  <a:pt x="568436" y="222204"/>
                </a:cubicBezTo>
                <a:close/>
                <a:moveTo>
                  <a:pt x="503897" y="222204"/>
                </a:moveTo>
                <a:cubicBezTo>
                  <a:pt x="504819" y="227732"/>
                  <a:pt x="507124" y="233260"/>
                  <a:pt x="510351" y="237406"/>
                </a:cubicBezTo>
                <a:lnTo>
                  <a:pt x="520954" y="226811"/>
                </a:lnTo>
                <a:cubicBezTo>
                  <a:pt x="520032" y="225429"/>
                  <a:pt x="519571" y="224047"/>
                  <a:pt x="519110" y="222204"/>
                </a:cubicBezTo>
                <a:close/>
                <a:moveTo>
                  <a:pt x="125382" y="222204"/>
                </a:moveTo>
                <a:cubicBezTo>
                  <a:pt x="124921" y="224047"/>
                  <a:pt x="124460" y="225429"/>
                  <a:pt x="123538" y="226811"/>
                </a:cubicBezTo>
                <a:lnTo>
                  <a:pt x="134142" y="237406"/>
                </a:lnTo>
                <a:cubicBezTo>
                  <a:pt x="137370" y="233260"/>
                  <a:pt x="139675" y="227732"/>
                  <a:pt x="140597" y="222204"/>
                </a:cubicBezTo>
                <a:close/>
                <a:moveTo>
                  <a:pt x="76047" y="222204"/>
                </a:moveTo>
                <a:cubicBezTo>
                  <a:pt x="76969" y="227732"/>
                  <a:pt x="79275" y="233260"/>
                  <a:pt x="82502" y="237406"/>
                </a:cubicBezTo>
                <a:lnTo>
                  <a:pt x="93107" y="226811"/>
                </a:lnTo>
                <a:cubicBezTo>
                  <a:pt x="92185" y="225429"/>
                  <a:pt x="91724" y="224047"/>
                  <a:pt x="91263" y="222204"/>
                </a:cubicBezTo>
                <a:close/>
                <a:moveTo>
                  <a:pt x="561982" y="198250"/>
                </a:moveTo>
                <a:lnTo>
                  <a:pt x="551841" y="208845"/>
                </a:lnTo>
                <a:cubicBezTo>
                  <a:pt x="552302" y="210227"/>
                  <a:pt x="553224" y="211609"/>
                  <a:pt x="553685" y="213452"/>
                </a:cubicBezTo>
                <a:lnTo>
                  <a:pt x="568436" y="213452"/>
                </a:lnTo>
                <a:cubicBezTo>
                  <a:pt x="567514" y="207924"/>
                  <a:pt x="565670" y="202396"/>
                  <a:pt x="561982" y="198250"/>
                </a:cubicBezTo>
                <a:close/>
                <a:moveTo>
                  <a:pt x="510351" y="198250"/>
                </a:moveTo>
                <a:cubicBezTo>
                  <a:pt x="507124" y="202396"/>
                  <a:pt x="504819" y="207924"/>
                  <a:pt x="504358" y="213452"/>
                </a:cubicBezTo>
                <a:lnTo>
                  <a:pt x="519110" y="213452"/>
                </a:lnTo>
                <a:cubicBezTo>
                  <a:pt x="519571" y="211609"/>
                  <a:pt x="520032" y="210227"/>
                  <a:pt x="520954" y="208845"/>
                </a:cubicBezTo>
                <a:close/>
                <a:moveTo>
                  <a:pt x="134142" y="198250"/>
                </a:moveTo>
                <a:lnTo>
                  <a:pt x="123538" y="208845"/>
                </a:lnTo>
                <a:cubicBezTo>
                  <a:pt x="124460" y="210227"/>
                  <a:pt x="124921" y="211609"/>
                  <a:pt x="125382" y="213452"/>
                </a:cubicBezTo>
                <a:lnTo>
                  <a:pt x="140597" y="213452"/>
                </a:lnTo>
                <a:cubicBezTo>
                  <a:pt x="139675" y="207924"/>
                  <a:pt x="137370" y="202396"/>
                  <a:pt x="134142" y="198250"/>
                </a:cubicBezTo>
                <a:close/>
                <a:moveTo>
                  <a:pt x="82502" y="198250"/>
                </a:moveTo>
                <a:cubicBezTo>
                  <a:pt x="79275" y="202396"/>
                  <a:pt x="76969" y="207924"/>
                  <a:pt x="76047" y="213452"/>
                </a:cubicBezTo>
                <a:lnTo>
                  <a:pt x="91263" y="213452"/>
                </a:lnTo>
                <a:cubicBezTo>
                  <a:pt x="91263" y="211609"/>
                  <a:pt x="92185" y="210227"/>
                  <a:pt x="93107" y="208845"/>
                </a:cubicBezTo>
                <a:close/>
                <a:moveTo>
                  <a:pt x="540777" y="185812"/>
                </a:moveTo>
                <a:lnTo>
                  <a:pt x="540777" y="200553"/>
                </a:lnTo>
                <a:cubicBezTo>
                  <a:pt x="542621" y="201014"/>
                  <a:pt x="544004" y="201474"/>
                  <a:pt x="545387" y="202396"/>
                </a:cubicBezTo>
                <a:lnTo>
                  <a:pt x="555990" y="191800"/>
                </a:lnTo>
                <a:cubicBezTo>
                  <a:pt x="551380" y="188576"/>
                  <a:pt x="546309" y="186272"/>
                  <a:pt x="540777" y="185812"/>
                </a:cubicBezTo>
                <a:close/>
                <a:moveTo>
                  <a:pt x="532018" y="185812"/>
                </a:moveTo>
                <a:cubicBezTo>
                  <a:pt x="526025" y="186272"/>
                  <a:pt x="520954" y="188576"/>
                  <a:pt x="516805" y="191800"/>
                </a:cubicBezTo>
                <a:lnTo>
                  <a:pt x="527408" y="202396"/>
                </a:lnTo>
                <a:cubicBezTo>
                  <a:pt x="528791" y="201474"/>
                  <a:pt x="530174" y="201014"/>
                  <a:pt x="532018" y="200553"/>
                </a:cubicBezTo>
                <a:close/>
                <a:moveTo>
                  <a:pt x="112933" y="185812"/>
                </a:moveTo>
                <a:lnTo>
                  <a:pt x="112933" y="200553"/>
                </a:lnTo>
                <a:cubicBezTo>
                  <a:pt x="114316" y="201014"/>
                  <a:pt x="115699" y="201474"/>
                  <a:pt x="117544" y="202396"/>
                </a:cubicBezTo>
                <a:lnTo>
                  <a:pt x="127687" y="191800"/>
                </a:lnTo>
                <a:cubicBezTo>
                  <a:pt x="123538" y="188576"/>
                  <a:pt x="118466" y="186272"/>
                  <a:pt x="112933" y="185812"/>
                </a:cubicBezTo>
                <a:close/>
                <a:moveTo>
                  <a:pt x="103712" y="185812"/>
                </a:moveTo>
                <a:cubicBezTo>
                  <a:pt x="98179" y="186272"/>
                  <a:pt x="93107" y="188576"/>
                  <a:pt x="88496" y="191800"/>
                </a:cubicBezTo>
                <a:lnTo>
                  <a:pt x="99101" y="202396"/>
                </a:lnTo>
                <a:cubicBezTo>
                  <a:pt x="100484" y="201474"/>
                  <a:pt x="102328" y="201014"/>
                  <a:pt x="103712" y="200553"/>
                </a:cubicBezTo>
                <a:close/>
                <a:moveTo>
                  <a:pt x="536167" y="166003"/>
                </a:moveTo>
                <a:cubicBezTo>
                  <a:pt x="564748" y="166003"/>
                  <a:pt x="588259" y="189036"/>
                  <a:pt x="588259" y="217598"/>
                </a:cubicBezTo>
                <a:cubicBezTo>
                  <a:pt x="588259" y="218980"/>
                  <a:pt x="587798" y="220822"/>
                  <a:pt x="587798" y="222204"/>
                </a:cubicBezTo>
                <a:cubicBezTo>
                  <a:pt x="585493" y="248462"/>
                  <a:pt x="563365" y="269653"/>
                  <a:pt x="536167" y="269653"/>
                </a:cubicBezTo>
                <a:cubicBezTo>
                  <a:pt x="509890" y="269653"/>
                  <a:pt x="488223" y="249844"/>
                  <a:pt x="484996" y="224047"/>
                </a:cubicBezTo>
                <a:cubicBezTo>
                  <a:pt x="484535" y="222204"/>
                  <a:pt x="484535" y="219901"/>
                  <a:pt x="484535" y="217598"/>
                </a:cubicBezTo>
                <a:cubicBezTo>
                  <a:pt x="484535" y="189036"/>
                  <a:pt x="507585" y="166003"/>
                  <a:pt x="536167" y="166003"/>
                </a:cubicBezTo>
                <a:close/>
                <a:moveTo>
                  <a:pt x="108322" y="166003"/>
                </a:moveTo>
                <a:cubicBezTo>
                  <a:pt x="136909" y="166003"/>
                  <a:pt x="159962" y="189036"/>
                  <a:pt x="159962" y="217598"/>
                </a:cubicBezTo>
                <a:cubicBezTo>
                  <a:pt x="159962" y="218980"/>
                  <a:pt x="159962" y="220822"/>
                  <a:pt x="159962" y="222204"/>
                </a:cubicBezTo>
                <a:cubicBezTo>
                  <a:pt x="157657" y="248462"/>
                  <a:pt x="135525" y="269653"/>
                  <a:pt x="108322" y="269653"/>
                </a:cubicBezTo>
                <a:cubicBezTo>
                  <a:pt x="82041" y="269653"/>
                  <a:pt x="60371" y="249844"/>
                  <a:pt x="57143" y="224047"/>
                </a:cubicBezTo>
                <a:cubicBezTo>
                  <a:pt x="56682" y="222204"/>
                  <a:pt x="56682" y="219901"/>
                  <a:pt x="56682" y="217598"/>
                </a:cubicBezTo>
                <a:cubicBezTo>
                  <a:pt x="56682" y="189036"/>
                  <a:pt x="79736" y="166003"/>
                  <a:pt x="108322" y="166003"/>
                </a:cubicBezTo>
                <a:close/>
                <a:moveTo>
                  <a:pt x="422276" y="20078"/>
                </a:moveTo>
                <a:lnTo>
                  <a:pt x="430114" y="87769"/>
                </a:lnTo>
                <a:cubicBezTo>
                  <a:pt x="463309" y="84086"/>
                  <a:pt x="480829" y="82244"/>
                  <a:pt x="491894" y="77178"/>
                </a:cubicBezTo>
                <a:cubicBezTo>
                  <a:pt x="506186" y="70731"/>
                  <a:pt x="518634" y="49088"/>
                  <a:pt x="515868" y="39879"/>
                </a:cubicBezTo>
                <a:cubicBezTo>
                  <a:pt x="512180" y="24682"/>
                  <a:pt x="466075" y="20999"/>
                  <a:pt x="422276" y="20078"/>
                </a:cubicBezTo>
                <a:close/>
                <a:moveTo>
                  <a:pt x="384009" y="20078"/>
                </a:moveTo>
                <a:cubicBezTo>
                  <a:pt x="309781" y="20078"/>
                  <a:pt x="279352" y="31129"/>
                  <a:pt x="219877" y="62903"/>
                </a:cubicBezTo>
                <a:lnTo>
                  <a:pt x="214805" y="77639"/>
                </a:lnTo>
                <a:cubicBezTo>
                  <a:pt x="214805" y="77639"/>
                  <a:pt x="224026" y="89611"/>
                  <a:pt x="216649" y="104347"/>
                </a:cubicBezTo>
                <a:cubicBezTo>
                  <a:pt x="216649" y="104347"/>
                  <a:pt x="308397" y="98821"/>
                  <a:pt x="385853" y="91914"/>
                </a:cubicBezTo>
                <a:lnTo>
                  <a:pt x="394613" y="20078"/>
                </a:lnTo>
                <a:close/>
                <a:moveTo>
                  <a:pt x="449939" y="1658"/>
                </a:moveTo>
                <a:cubicBezTo>
                  <a:pt x="503420" y="4421"/>
                  <a:pt x="516329" y="12249"/>
                  <a:pt x="533849" y="23301"/>
                </a:cubicBezTo>
                <a:cubicBezTo>
                  <a:pt x="558284" y="38958"/>
                  <a:pt x="582259" y="84546"/>
                  <a:pt x="585025" y="98361"/>
                </a:cubicBezTo>
                <a:cubicBezTo>
                  <a:pt x="587791" y="112636"/>
                  <a:pt x="583181" y="120464"/>
                  <a:pt x="584564" y="130134"/>
                </a:cubicBezTo>
                <a:cubicBezTo>
                  <a:pt x="585486" y="139805"/>
                  <a:pt x="603006" y="159606"/>
                  <a:pt x="605311" y="179407"/>
                </a:cubicBezTo>
                <a:cubicBezTo>
                  <a:pt x="606694" y="189998"/>
                  <a:pt x="603467" y="200589"/>
                  <a:pt x="599779" y="208418"/>
                </a:cubicBezTo>
                <a:cubicBezTo>
                  <a:pt x="595168" y="177565"/>
                  <a:pt x="568427" y="153619"/>
                  <a:pt x="536154" y="153619"/>
                </a:cubicBezTo>
                <a:cubicBezTo>
                  <a:pt x="500654" y="153619"/>
                  <a:pt x="472069" y="182630"/>
                  <a:pt x="472069" y="217627"/>
                </a:cubicBezTo>
                <a:cubicBezTo>
                  <a:pt x="472069" y="219009"/>
                  <a:pt x="472069" y="220851"/>
                  <a:pt x="472069" y="222232"/>
                </a:cubicBezTo>
                <a:lnTo>
                  <a:pt x="171467" y="226837"/>
                </a:lnTo>
                <a:cubicBezTo>
                  <a:pt x="171928" y="225916"/>
                  <a:pt x="171928" y="224535"/>
                  <a:pt x="172389" y="223153"/>
                </a:cubicBezTo>
                <a:cubicBezTo>
                  <a:pt x="172389" y="221311"/>
                  <a:pt x="172389" y="219469"/>
                  <a:pt x="172389" y="217627"/>
                </a:cubicBezTo>
                <a:cubicBezTo>
                  <a:pt x="172389" y="182630"/>
                  <a:pt x="143804" y="153619"/>
                  <a:pt x="108303" y="153619"/>
                </a:cubicBezTo>
                <a:cubicBezTo>
                  <a:pt x="72803" y="153619"/>
                  <a:pt x="44218" y="182630"/>
                  <a:pt x="44218" y="217627"/>
                </a:cubicBezTo>
                <a:cubicBezTo>
                  <a:pt x="44218" y="220390"/>
                  <a:pt x="44218" y="222693"/>
                  <a:pt x="44679" y="225916"/>
                </a:cubicBezTo>
                <a:cubicBezTo>
                  <a:pt x="44679" y="226837"/>
                  <a:pt x="45140" y="227758"/>
                  <a:pt x="45140" y="229140"/>
                </a:cubicBezTo>
                <a:lnTo>
                  <a:pt x="3646" y="229600"/>
                </a:lnTo>
                <a:cubicBezTo>
                  <a:pt x="-3731" y="200589"/>
                  <a:pt x="1341" y="180328"/>
                  <a:pt x="7795" y="164671"/>
                </a:cubicBezTo>
                <a:cubicBezTo>
                  <a:pt x="14250" y="148554"/>
                  <a:pt x="31309" y="127372"/>
                  <a:pt x="58049" y="117701"/>
                </a:cubicBezTo>
                <a:cubicBezTo>
                  <a:pt x="81102" y="109412"/>
                  <a:pt x="94472" y="106650"/>
                  <a:pt x="128128" y="88230"/>
                </a:cubicBezTo>
                <a:cubicBezTo>
                  <a:pt x="156252" y="72573"/>
                  <a:pt x="248922" y="24222"/>
                  <a:pt x="276124" y="15933"/>
                </a:cubicBezTo>
                <a:cubicBezTo>
                  <a:pt x="321768" y="2119"/>
                  <a:pt x="373866" y="-2947"/>
                  <a:pt x="449939" y="16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4440" y="176498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8156" y="153702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5" name="矩形 34"/>
          <p:cNvSpPr/>
          <p:nvPr/>
        </p:nvSpPr>
        <p:spPr>
          <a:xfrm>
            <a:off x="576129" y="338306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9845" y="315510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8" name="矩形 37"/>
          <p:cNvSpPr/>
          <p:nvPr/>
        </p:nvSpPr>
        <p:spPr>
          <a:xfrm>
            <a:off x="177391" y="4935382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1107" y="4707420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7351" y="1816700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76890" y="1582837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4" name="矩形 43"/>
          <p:cNvSpPr/>
          <p:nvPr/>
        </p:nvSpPr>
        <p:spPr>
          <a:xfrm>
            <a:off x="9689432" y="335622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98971" y="3122364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7" name="矩形 46"/>
          <p:cNvSpPr/>
          <p:nvPr/>
        </p:nvSpPr>
        <p:spPr>
          <a:xfrm>
            <a:off x="10198365" y="4885586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07904" y="4651723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008104" y="1645400"/>
            <a:ext cx="4513336" cy="3890807"/>
            <a:chOff x="7008104" y="1953912"/>
            <a:chExt cx="4155462" cy="3582295"/>
          </a:xfrm>
        </p:grpSpPr>
        <p:grpSp>
          <p:nvGrpSpPr>
            <p:cNvPr id="9" name="组合 8"/>
            <p:cNvGrpSpPr/>
            <p:nvPr/>
          </p:nvGrpSpPr>
          <p:grpSpPr>
            <a:xfrm>
              <a:off x="7008104" y="1953912"/>
              <a:ext cx="4155462" cy="3582295"/>
              <a:chOff x="11243606" y="1237130"/>
              <a:chExt cx="3793576" cy="3270324"/>
            </a:xfrm>
          </p:grpSpPr>
          <p:sp>
            <p:nvSpPr>
              <p:cNvPr id="23" name="等腰三角形 22"/>
              <p:cNvSpPr/>
              <p:nvPr/>
            </p:nvSpPr>
            <p:spPr>
              <a:xfrm>
                <a:off x="12192000" y="1237130"/>
                <a:ext cx="1896788" cy="1635162"/>
              </a:xfrm>
              <a:prstGeom prst="triangle">
                <a:avLst/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11243606" y="2872292"/>
                <a:ext cx="1896788" cy="1635162"/>
              </a:xfrm>
              <a:prstGeom prst="triangle">
                <a:avLst/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3140394" y="2872292"/>
                <a:ext cx="1896788" cy="1635162"/>
              </a:xfrm>
              <a:prstGeom prst="triangle">
                <a:avLst/>
              </a:prstGeom>
              <a:solidFill>
                <a:srgbClr val="E1D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0800000">
                <a:off x="12192000" y="2872292"/>
                <a:ext cx="1896788" cy="1635162"/>
              </a:xfrm>
              <a:prstGeom prst="triangle">
                <a:avLst/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0" name="business-bars-graphic_70650"/>
            <p:cNvSpPr>
              <a:spLocks noChangeAspect="1"/>
            </p:cNvSpPr>
            <p:nvPr/>
          </p:nvSpPr>
          <p:spPr bwMode="auto">
            <a:xfrm>
              <a:off x="8931048" y="4691614"/>
              <a:ext cx="258376" cy="309575"/>
            </a:xfrm>
            <a:custGeom>
              <a:avLst/>
              <a:gdLst>
                <a:gd name="connsiteX0" fmla="*/ 485852 w 492308"/>
                <a:gd name="connsiteY0" fmla="*/ 451239 h 589863"/>
                <a:gd name="connsiteX1" fmla="*/ 492308 w 492308"/>
                <a:gd name="connsiteY1" fmla="*/ 497178 h 589863"/>
                <a:gd name="connsiteX2" fmla="*/ 488273 w 492308"/>
                <a:gd name="connsiteY2" fmla="*/ 496373 h 589863"/>
                <a:gd name="connsiteX3" fmla="*/ 475360 w 492308"/>
                <a:gd name="connsiteY3" fmla="*/ 562461 h 589863"/>
                <a:gd name="connsiteX4" fmla="*/ 414024 w 492308"/>
                <a:gd name="connsiteY4" fmla="*/ 589863 h 589863"/>
                <a:gd name="connsiteX5" fmla="*/ 387392 w 492308"/>
                <a:gd name="connsiteY5" fmla="*/ 589863 h 589863"/>
                <a:gd name="connsiteX6" fmla="*/ 233245 w 492308"/>
                <a:gd name="connsiteY6" fmla="*/ 526193 h 589863"/>
                <a:gd name="connsiteX7" fmla="*/ 93626 w 492308"/>
                <a:gd name="connsiteY7" fmla="*/ 485895 h 589863"/>
                <a:gd name="connsiteX8" fmla="*/ 81520 w 492308"/>
                <a:gd name="connsiteY8" fmla="*/ 477030 h 589863"/>
                <a:gd name="connsiteX9" fmla="*/ 91205 w 492308"/>
                <a:gd name="connsiteY9" fmla="*/ 464940 h 589863"/>
                <a:gd name="connsiteX10" fmla="*/ 248579 w 492308"/>
                <a:gd name="connsiteY10" fmla="*/ 511686 h 589863"/>
                <a:gd name="connsiteX11" fmla="*/ 413217 w 492308"/>
                <a:gd name="connsiteY11" fmla="*/ 568102 h 589863"/>
                <a:gd name="connsiteX12" fmla="*/ 458412 w 492308"/>
                <a:gd name="connsiteY12" fmla="*/ 549565 h 589863"/>
                <a:gd name="connsiteX13" fmla="*/ 465675 w 492308"/>
                <a:gd name="connsiteY13" fmla="*/ 492343 h 589863"/>
                <a:gd name="connsiteX14" fmla="*/ 447113 w 492308"/>
                <a:gd name="connsiteY14" fmla="*/ 489119 h 589863"/>
                <a:gd name="connsiteX15" fmla="*/ 453562 w 492308"/>
                <a:gd name="connsiteY15" fmla="*/ 404600 h 589863"/>
                <a:gd name="connsiteX16" fmla="*/ 475336 w 492308"/>
                <a:gd name="connsiteY16" fmla="*/ 434373 h 589863"/>
                <a:gd name="connsiteX17" fmla="*/ 432595 w 492308"/>
                <a:gd name="connsiteY17" fmla="*/ 477021 h 589863"/>
                <a:gd name="connsiteX18" fmla="*/ 403563 w 492308"/>
                <a:gd name="connsiteY18" fmla="*/ 456904 h 589863"/>
                <a:gd name="connsiteX19" fmla="*/ 258279 w 492308"/>
                <a:gd name="connsiteY19" fmla="*/ 178915 h 589863"/>
                <a:gd name="connsiteX20" fmla="*/ 442300 w 492308"/>
                <a:gd name="connsiteY20" fmla="*/ 391628 h 589863"/>
                <a:gd name="connsiteX21" fmla="*/ 388224 w 492308"/>
                <a:gd name="connsiteY21" fmla="*/ 447223 h 589863"/>
                <a:gd name="connsiteX22" fmla="*/ 171919 w 492308"/>
                <a:gd name="connsiteY22" fmla="*/ 263516 h 589863"/>
                <a:gd name="connsiteX23" fmla="*/ 258279 w 492308"/>
                <a:gd name="connsiteY23" fmla="*/ 178915 h 589863"/>
                <a:gd name="connsiteX24" fmla="*/ 119450 w 492308"/>
                <a:gd name="connsiteY24" fmla="*/ 0 h 589863"/>
                <a:gd name="connsiteX25" fmla="*/ 238900 w 492308"/>
                <a:gd name="connsiteY25" fmla="*/ 119255 h 589863"/>
                <a:gd name="connsiteX26" fmla="*/ 119450 w 492308"/>
                <a:gd name="connsiteY26" fmla="*/ 238510 h 589863"/>
                <a:gd name="connsiteX27" fmla="*/ 0 w 492308"/>
                <a:gd name="connsiteY27" fmla="*/ 119255 h 589863"/>
                <a:gd name="connsiteX28" fmla="*/ 119450 w 492308"/>
                <a:gd name="connsiteY28" fmla="*/ 0 h 58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2308" h="589863">
                  <a:moveTo>
                    <a:pt x="485852" y="451239"/>
                  </a:moveTo>
                  <a:lnTo>
                    <a:pt x="492308" y="497178"/>
                  </a:lnTo>
                  <a:lnTo>
                    <a:pt x="488273" y="496373"/>
                  </a:lnTo>
                  <a:cubicBezTo>
                    <a:pt x="490694" y="513298"/>
                    <a:pt x="491501" y="540700"/>
                    <a:pt x="475360" y="562461"/>
                  </a:cubicBezTo>
                  <a:cubicBezTo>
                    <a:pt x="462447" y="579386"/>
                    <a:pt x="442271" y="589057"/>
                    <a:pt x="414024" y="589863"/>
                  </a:cubicBezTo>
                  <a:cubicBezTo>
                    <a:pt x="404340" y="589863"/>
                    <a:pt x="395462" y="589863"/>
                    <a:pt x="387392" y="589863"/>
                  </a:cubicBezTo>
                  <a:cubicBezTo>
                    <a:pt x="318792" y="589863"/>
                    <a:pt x="282475" y="580192"/>
                    <a:pt x="233245" y="526193"/>
                  </a:cubicBezTo>
                  <a:cubicBezTo>
                    <a:pt x="184822" y="474612"/>
                    <a:pt x="95240" y="485895"/>
                    <a:pt x="93626" y="485895"/>
                  </a:cubicBezTo>
                  <a:cubicBezTo>
                    <a:pt x="87976" y="486701"/>
                    <a:pt x="82327" y="482671"/>
                    <a:pt x="81520" y="477030"/>
                  </a:cubicBezTo>
                  <a:cubicBezTo>
                    <a:pt x="80713" y="470582"/>
                    <a:pt x="85555" y="465746"/>
                    <a:pt x="91205" y="464940"/>
                  </a:cubicBezTo>
                  <a:cubicBezTo>
                    <a:pt x="95240" y="464134"/>
                    <a:pt x="192893" y="452045"/>
                    <a:pt x="248579" y="511686"/>
                  </a:cubicBezTo>
                  <a:cubicBezTo>
                    <a:pt x="297002" y="564073"/>
                    <a:pt x="325249" y="570520"/>
                    <a:pt x="413217" y="568102"/>
                  </a:cubicBezTo>
                  <a:cubicBezTo>
                    <a:pt x="434200" y="567296"/>
                    <a:pt x="449534" y="561655"/>
                    <a:pt x="458412" y="549565"/>
                  </a:cubicBezTo>
                  <a:cubicBezTo>
                    <a:pt x="471325" y="531029"/>
                    <a:pt x="468097" y="503626"/>
                    <a:pt x="465675" y="492343"/>
                  </a:cubicBezTo>
                  <a:lnTo>
                    <a:pt x="447113" y="489119"/>
                  </a:lnTo>
                  <a:close/>
                  <a:moveTo>
                    <a:pt x="453562" y="404600"/>
                  </a:moveTo>
                  <a:lnTo>
                    <a:pt x="475336" y="434373"/>
                  </a:lnTo>
                  <a:lnTo>
                    <a:pt x="432595" y="477021"/>
                  </a:lnTo>
                  <a:lnTo>
                    <a:pt x="403563" y="456904"/>
                  </a:lnTo>
                  <a:close/>
                  <a:moveTo>
                    <a:pt x="258279" y="178915"/>
                  </a:moveTo>
                  <a:lnTo>
                    <a:pt x="442300" y="391628"/>
                  </a:lnTo>
                  <a:lnTo>
                    <a:pt x="388224" y="447223"/>
                  </a:lnTo>
                  <a:lnTo>
                    <a:pt x="171919" y="263516"/>
                  </a:lnTo>
                  <a:cubicBezTo>
                    <a:pt x="171919" y="263516"/>
                    <a:pt x="230838" y="230482"/>
                    <a:pt x="258279" y="178915"/>
                  </a:cubicBezTo>
                  <a:close/>
                  <a:moveTo>
                    <a:pt x="119450" y="0"/>
                  </a:moveTo>
                  <a:cubicBezTo>
                    <a:pt x="185420" y="0"/>
                    <a:pt x="238900" y="53392"/>
                    <a:pt x="238900" y="119255"/>
                  </a:cubicBezTo>
                  <a:cubicBezTo>
                    <a:pt x="238900" y="185118"/>
                    <a:pt x="185420" y="238510"/>
                    <a:pt x="119450" y="238510"/>
                  </a:cubicBezTo>
                  <a:cubicBezTo>
                    <a:pt x="53480" y="238510"/>
                    <a:pt x="0" y="185118"/>
                    <a:pt x="0" y="119255"/>
                  </a:cubicBezTo>
                  <a:cubicBezTo>
                    <a:pt x="0" y="53392"/>
                    <a:pt x="53480" y="0"/>
                    <a:pt x="119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business-bars-graphic_70650"/>
            <p:cNvSpPr>
              <a:spLocks noChangeAspect="1"/>
            </p:cNvSpPr>
            <p:nvPr/>
          </p:nvSpPr>
          <p:spPr bwMode="auto">
            <a:xfrm>
              <a:off x="7898861" y="4364206"/>
              <a:ext cx="221043" cy="309575"/>
            </a:xfrm>
            <a:custGeom>
              <a:avLst/>
              <a:gdLst>
                <a:gd name="connsiteX0" fmla="*/ 154403 w 432307"/>
                <a:gd name="connsiteY0" fmla="*/ 499109 h 605451"/>
                <a:gd name="connsiteX1" fmla="*/ 277904 w 432307"/>
                <a:gd name="connsiteY1" fmla="*/ 499109 h 605451"/>
                <a:gd name="connsiteX2" fmla="*/ 287248 w 432307"/>
                <a:gd name="connsiteY2" fmla="*/ 513435 h 605451"/>
                <a:gd name="connsiteX3" fmla="*/ 277904 w 432307"/>
                <a:gd name="connsiteY3" fmla="*/ 527762 h 605451"/>
                <a:gd name="connsiteX4" fmla="*/ 287248 w 432307"/>
                <a:gd name="connsiteY4" fmla="*/ 542184 h 605451"/>
                <a:gd name="connsiteX5" fmla="*/ 277904 w 432307"/>
                <a:gd name="connsiteY5" fmla="*/ 556511 h 605451"/>
                <a:gd name="connsiteX6" fmla="*/ 287248 w 432307"/>
                <a:gd name="connsiteY6" fmla="*/ 570837 h 605451"/>
                <a:gd name="connsiteX7" fmla="*/ 271449 w 432307"/>
                <a:gd name="connsiteY7" fmla="*/ 586606 h 605451"/>
                <a:gd name="connsiteX8" fmla="*/ 268078 w 432307"/>
                <a:gd name="connsiteY8" fmla="*/ 586606 h 605451"/>
                <a:gd name="connsiteX9" fmla="*/ 239081 w 432307"/>
                <a:gd name="connsiteY9" fmla="*/ 605451 h 605451"/>
                <a:gd name="connsiteX10" fmla="*/ 193226 w 432307"/>
                <a:gd name="connsiteY10" fmla="*/ 605451 h 605451"/>
                <a:gd name="connsiteX11" fmla="*/ 164229 w 432307"/>
                <a:gd name="connsiteY11" fmla="*/ 586606 h 605451"/>
                <a:gd name="connsiteX12" fmla="*/ 160761 w 432307"/>
                <a:gd name="connsiteY12" fmla="*/ 586606 h 605451"/>
                <a:gd name="connsiteX13" fmla="*/ 145059 w 432307"/>
                <a:gd name="connsiteY13" fmla="*/ 570837 h 605451"/>
                <a:gd name="connsiteX14" fmla="*/ 154403 w 432307"/>
                <a:gd name="connsiteY14" fmla="*/ 556511 h 605451"/>
                <a:gd name="connsiteX15" fmla="*/ 145059 w 432307"/>
                <a:gd name="connsiteY15" fmla="*/ 542184 h 605451"/>
                <a:gd name="connsiteX16" fmla="*/ 154403 w 432307"/>
                <a:gd name="connsiteY16" fmla="*/ 527762 h 605451"/>
                <a:gd name="connsiteX17" fmla="*/ 145059 w 432307"/>
                <a:gd name="connsiteY17" fmla="*/ 513435 h 605451"/>
                <a:gd name="connsiteX18" fmla="*/ 154403 w 432307"/>
                <a:gd name="connsiteY18" fmla="*/ 499109 h 605451"/>
                <a:gd name="connsiteX19" fmla="*/ 396249 w 432307"/>
                <a:gd name="connsiteY19" fmla="*/ 337144 h 605451"/>
                <a:gd name="connsiteX20" fmla="*/ 426219 w 432307"/>
                <a:gd name="connsiteY20" fmla="*/ 354378 h 605451"/>
                <a:gd name="connsiteX21" fmla="*/ 430651 w 432307"/>
                <a:gd name="connsiteY21" fmla="*/ 371035 h 605451"/>
                <a:gd name="connsiteX22" fmla="*/ 420148 w 432307"/>
                <a:gd name="connsiteY22" fmla="*/ 377101 h 605451"/>
                <a:gd name="connsiteX23" fmla="*/ 414077 w 432307"/>
                <a:gd name="connsiteY23" fmla="*/ 375464 h 605451"/>
                <a:gd name="connsiteX24" fmla="*/ 384107 w 432307"/>
                <a:gd name="connsiteY24" fmla="*/ 358133 h 605451"/>
                <a:gd name="connsiteX25" fmla="*/ 379578 w 432307"/>
                <a:gd name="connsiteY25" fmla="*/ 341573 h 605451"/>
                <a:gd name="connsiteX26" fmla="*/ 396249 w 432307"/>
                <a:gd name="connsiteY26" fmla="*/ 337144 h 605451"/>
                <a:gd name="connsiteX27" fmla="*/ 36058 w 432307"/>
                <a:gd name="connsiteY27" fmla="*/ 337144 h 605451"/>
                <a:gd name="connsiteX28" fmla="*/ 52729 w 432307"/>
                <a:gd name="connsiteY28" fmla="*/ 341573 h 605451"/>
                <a:gd name="connsiteX29" fmla="*/ 48200 w 432307"/>
                <a:gd name="connsiteY29" fmla="*/ 358133 h 605451"/>
                <a:gd name="connsiteX30" fmla="*/ 18230 w 432307"/>
                <a:gd name="connsiteY30" fmla="*/ 375464 h 605451"/>
                <a:gd name="connsiteX31" fmla="*/ 12159 w 432307"/>
                <a:gd name="connsiteY31" fmla="*/ 377101 h 605451"/>
                <a:gd name="connsiteX32" fmla="*/ 1656 w 432307"/>
                <a:gd name="connsiteY32" fmla="*/ 371035 h 605451"/>
                <a:gd name="connsiteX33" fmla="*/ 6088 w 432307"/>
                <a:gd name="connsiteY33" fmla="*/ 354378 h 605451"/>
                <a:gd name="connsiteX34" fmla="*/ 18230 w 432307"/>
                <a:gd name="connsiteY34" fmla="*/ 119232 h 605451"/>
                <a:gd name="connsiteX35" fmla="*/ 48200 w 432307"/>
                <a:gd name="connsiteY35" fmla="*/ 136535 h 605451"/>
                <a:gd name="connsiteX36" fmla="*/ 52729 w 432307"/>
                <a:gd name="connsiteY36" fmla="*/ 153069 h 605451"/>
                <a:gd name="connsiteX37" fmla="*/ 42129 w 432307"/>
                <a:gd name="connsiteY37" fmla="*/ 159125 h 605451"/>
                <a:gd name="connsiteX38" fmla="*/ 36058 w 432307"/>
                <a:gd name="connsiteY38" fmla="*/ 157491 h 605451"/>
                <a:gd name="connsiteX39" fmla="*/ 6088 w 432307"/>
                <a:gd name="connsiteY39" fmla="*/ 140188 h 605451"/>
                <a:gd name="connsiteX40" fmla="*/ 1656 w 432307"/>
                <a:gd name="connsiteY40" fmla="*/ 123654 h 605451"/>
                <a:gd name="connsiteX41" fmla="*/ 18230 w 432307"/>
                <a:gd name="connsiteY41" fmla="*/ 119232 h 605451"/>
                <a:gd name="connsiteX42" fmla="*/ 414077 w 432307"/>
                <a:gd name="connsiteY42" fmla="*/ 119232 h 605451"/>
                <a:gd name="connsiteX43" fmla="*/ 430651 w 432307"/>
                <a:gd name="connsiteY43" fmla="*/ 123654 h 605451"/>
                <a:gd name="connsiteX44" fmla="*/ 426219 w 432307"/>
                <a:gd name="connsiteY44" fmla="*/ 140188 h 605451"/>
                <a:gd name="connsiteX45" fmla="*/ 396249 w 432307"/>
                <a:gd name="connsiteY45" fmla="*/ 157491 h 605451"/>
                <a:gd name="connsiteX46" fmla="*/ 390178 w 432307"/>
                <a:gd name="connsiteY46" fmla="*/ 159125 h 605451"/>
                <a:gd name="connsiteX47" fmla="*/ 379578 w 432307"/>
                <a:gd name="connsiteY47" fmla="*/ 153069 h 605451"/>
                <a:gd name="connsiteX48" fmla="*/ 384107 w 432307"/>
                <a:gd name="connsiteY48" fmla="*/ 136535 h 605451"/>
                <a:gd name="connsiteX49" fmla="*/ 216153 w 432307"/>
                <a:gd name="connsiteY49" fmla="*/ 94416 h 605451"/>
                <a:gd name="connsiteX50" fmla="*/ 372067 w 432307"/>
                <a:gd name="connsiteY50" fmla="*/ 250212 h 605451"/>
                <a:gd name="connsiteX51" fmla="*/ 335376 w 432307"/>
                <a:gd name="connsiteY51" fmla="*/ 361866 h 605451"/>
                <a:gd name="connsiteX52" fmla="*/ 301285 w 432307"/>
                <a:gd name="connsiteY52" fmla="*/ 462269 h 605451"/>
                <a:gd name="connsiteX53" fmla="*/ 286935 w 432307"/>
                <a:gd name="connsiteY53" fmla="*/ 476598 h 605451"/>
                <a:gd name="connsiteX54" fmla="*/ 284046 w 432307"/>
                <a:gd name="connsiteY54" fmla="*/ 476598 h 605451"/>
                <a:gd name="connsiteX55" fmla="*/ 148163 w 432307"/>
                <a:gd name="connsiteY55" fmla="*/ 476598 h 605451"/>
                <a:gd name="connsiteX56" fmla="*/ 145371 w 432307"/>
                <a:gd name="connsiteY56" fmla="*/ 476598 h 605451"/>
                <a:gd name="connsiteX57" fmla="*/ 131021 w 432307"/>
                <a:gd name="connsiteY57" fmla="*/ 462269 h 605451"/>
                <a:gd name="connsiteX58" fmla="*/ 97316 w 432307"/>
                <a:gd name="connsiteY58" fmla="*/ 363501 h 605451"/>
                <a:gd name="connsiteX59" fmla="*/ 60239 w 432307"/>
                <a:gd name="connsiteY59" fmla="*/ 250212 h 605451"/>
                <a:gd name="connsiteX60" fmla="*/ 216153 w 432307"/>
                <a:gd name="connsiteY60" fmla="*/ 94416 h 605451"/>
                <a:gd name="connsiteX61" fmla="*/ 216154 w 432307"/>
                <a:gd name="connsiteY61" fmla="*/ 0 h 605451"/>
                <a:gd name="connsiteX62" fmla="*/ 228256 w 432307"/>
                <a:gd name="connsiteY62" fmla="*/ 12117 h 605451"/>
                <a:gd name="connsiteX63" fmla="*/ 228256 w 432307"/>
                <a:gd name="connsiteY63" fmla="*/ 46735 h 605451"/>
                <a:gd name="connsiteX64" fmla="*/ 216154 w 432307"/>
                <a:gd name="connsiteY64" fmla="*/ 58852 h 605451"/>
                <a:gd name="connsiteX65" fmla="*/ 204052 w 432307"/>
                <a:gd name="connsiteY65" fmla="*/ 46735 h 605451"/>
                <a:gd name="connsiteX66" fmla="*/ 204052 w 432307"/>
                <a:gd name="connsiteY66" fmla="*/ 12117 h 605451"/>
                <a:gd name="connsiteX67" fmla="*/ 216154 w 432307"/>
                <a:gd name="connsiteY6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32307" h="605451">
                  <a:moveTo>
                    <a:pt x="154403" y="499109"/>
                  </a:moveTo>
                  <a:lnTo>
                    <a:pt x="277904" y="499109"/>
                  </a:lnTo>
                  <a:cubicBezTo>
                    <a:pt x="283395" y="501513"/>
                    <a:pt x="287248" y="507089"/>
                    <a:pt x="287248" y="513435"/>
                  </a:cubicBezTo>
                  <a:cubicBezTo>
                    <a:pt x="287248" y="519877"/>
                    <a:pt x="283395" y="525358"/>
                    <a:pt x="277904" y="527762"/>
                  </a:cubicBezTo>
                  <a:cubicBezTo>
                    <a:pt x="283395" y="530262"/>
                    <a:pt x="287248" y="535742"/>
                    <a:pt x="287248" y="542184"/>
                  </a:cubicBezTo>
                  <a:cubicBezTo>
                    <a:pt x="287248" y="548530"/>
                    <a:pt x="283395" y="554011"/>
                    <a:pt x="277904" y="556511"/>
                  </a:cubicBezTo>
                  <a:cubicBezTo>
                    <a:pt x="283395" y="558914"/>
                    <a:pt x="287248" y="564395"/>
                    <a:pt x="287248" y="570837"/>
                  </a:cubicBezTo>
                  <a:cubicBezTo>
                    <a:pt x="287248" y="579491"/>
                    <a:pt x="280216" y="586606"/>
                    <a:pt x="271449" y="586606"/>
                  </a:cubicBezTo>
                  <a:lnTo>
                    <a:pt x="268078" y="586606"/>
                  </a:lnTo>
                  <a:cubicBezTo>
                    <a:pt x="263165" y="597663"/>
                    <a:pt x="251990" y="605451"/>
                    <a:pt x="239081" y="605451"/>
                  </a:cubicBezTo>
                  <a:lnTo>
                    <a:pt x="193226" y="605451"/>
                  </a:lnTo>
                  <a:cubicBezTo>
                    <a:pt x="180221" y="605451"/>
                    <a:pt x="169143" y="597663"/>
                    <a:pt x="164229" y="586606"/>
                  </a:cubicBezTo>
                  <a:lnTo>
                    <a:pt x="160761" y="586606"/>
                  </a:lnTo>
                  <a:cubicBezTo>
                    <a:pt x="152091" y="586606"/>
                    <a:pt x="145059" y="579491"/>
                    <a:pt x="145059" y="570837"/>
                  </a:cubicBezTo>
                  <a:cubicBezTo>
                    <a:pt x="145059" y="564395"/>
                    <a:pt x="148912" y="558914"/>
                    <a:pt x="154403" y="556511"/>
                  </a:cubicBezTo>
                  <a:cubicBezTo>
                    <a:pt x="148912" y="554011"/>
                    <a:pt x="145059" y="548530"/>
                    <a:pt x="145059" y="542184"/>
                  </a:cubicBezTo>
                  <a:cubicBezTo>
                    <a:pt x="145059" y="535742"/>
                    <a:pt x="148912" y="530262"/>
                    <a:pt x="154403" y="527762"/>
                  </a:cubicBezTo>
                  <a:cubicBezTo>
                    <a:pt x="148912" y="525358"/>
                    <a:pt x="145059" y="519877"/>
                    <a:pt x="145059" y="513435"/>
                  </a:cubicBezTo>
                  <a:cubicBezTo>
                    <a:pt x="145059" y="507089"/>
                    <a:pt x="148912" y="501513"/>
                    <a:pt x="154403" y="499109"/>
                  </a:cubicBezTo>
                  <a:close/>
                  <a:moveTo>
                    <a:pt x="396249" y="337144"/>
                  </a:moveTo>
                  <a:lnTo>
                    <a:pt x="426219" y="354378"/>
                  </a:lnTo>
                  <a:cubicBezTo>
                    <a:pt x="432000" y="357748"/>
                    <a:pt x="434024" y="365258"/>
                    <a:pt x="430651" y="371035"/>
                  </a:cubicBezTo>
                  <a:cubicBezTo>
                    <a:pt x="428435" y="374886"/>
                    <a:pt x="424291" y="377101"/>
                    <a:pt x="420148" y="377101"/>
                  </a:cubicBezTo>
                  <a:cubicBezTo>
                    <a:pt x="418028" y="377101"/>
                    <a:pt x="416004" y="376620"/>
                    <a:pt x="414077" y="375464"/>
                  </a:cubicBezTo>
                  <a:lnTo>
                    <a:pt x="384107" y="358133"/>
                  </a:lnTo>
                  <a:cubicBezTo>
                    <a:pt x="378229" y="354860"/>
                    <a:pt x="376302" y="347350"/>
                    <a:pt x="379578" y="341573"/>
                  </a:cubicBezTo>
                  <a:cubicBezTo>
                    <a:pt x="382951" y="335796"/>
                    <a:pt x="390371" y="333774"/>
                    <a:pt x="396249" y="337144"/>
                  </a:cubicBezTo>
                  <a:close/>
                  <a:moveTo>
                    <a:pt x="36058" y="337144"/>
                  </a:moveTo>
                  <a:cubicBezTo>
                    <a:pt x="41839" y="333774"/>
                    <a:pt x="49356" y="335796"/>
                    <a:pt x="52729" y="341573"/>
                  </a:cubicBezTo>
                  <a:cubicBezTo>
                    <a:pt x="56005" y="347350"/>
                    <a:pt x="54078" y="354860"/>
                    <a:pt x="48200" y="358133"/>
                  </a:cubicBezTo>
                  <a:lnTo>
                    <a:pt x="18230" y="375464"/>
                  </a:lnTo>
                  <a:cubicBezTo>
                    <a:pt x="16303" y="376620"/>
                    <a:pt x="14183" y="377101"/>
                    <a:pt x="12159" y="377101"/>
                  </a:cubicBezTo>
                  <a:cubicBezTo>
                    <a:pt x="7919" y="377101"/>
                    <a:pt x="3872" y="374886"/>
                    <a:pt x="1656" y="371035"/>
                  </a:cubicBezTo>
                  <a:cubicBezTo>
                    <a:pt x="-1717" y="365258"/>
                    <a:pt x="210" y="357748"/>
                    <a:pt x="6088" y="354378"/>
                  </a:cubicBezTo>
                  <a:close/>
                  <a:moveTo>
                    <a:pt x="18230" y="119232"/>
                  </a:moveTo>
                  <a:lnTo>
                    <a:pt x="48200" y="136535"/>
                  </a:lnTo>
                  <a:cubicBezTo>
                    <a:pt x="54078" y="139804"/>
                    <a:pt x="56005" y="147301"/>
                    <a:pt x="52729" y="153069"/>
                  </a:cubicBezTo>
                  <a:cubicBezTo>
                    <a:pt x="50416" y="156914"/>
                    <a:pt x="46369" y="159125"/>
                    <a:pt x="42129" y="159125"/>
                  </a:cubicBezTo>
                  <a:cubicBezTo>
                    <a:pt x="40105" y="159125"/>
                    <a:pt x="37985" y="158644"/>
                    <a:pt x="36058" y="157491"/>
                  </a:cubicBezTo>
                  <a:lnTo>
                    <a:pt x="6088" y="140188"/>
                  </a:lnTo>
                  <a:cubicBezTo>
                    <a:pt x="210" y="136920"/>
                    <a:pt x="-1717" y="129422"/>
                    <a:pt x="1656" y="123654"/>
                  </a:cubicBezTo>
                  <a:cubicBezTo>
                    <a:pt x="4932" y="117887"/>
                    <a:pt x="12448" y="115868"/>
                    <a:pt x="18230" y="119232"/>
                  </a:cubicBezTo>
                  <a:close/>
                  <a:moveTo>
                    <a:pt x="414077" y="119232"/>
                  </a:moveTo>
                  <a:cubicBezTo>
                    <a:pt x="419859" y="115868"/>
                    <a:pt x="427279" y="117887"/>
                    <a:pt x="430651" y="123654"/>
                  </a:cubicBezTo>
                  <a:cubicBezTo>
                    <a:pt x="434024" y="129422"/>
                    <a:pt x="432097" y="136920"/>
                    <a:pt x="426219" y="140188"/>
                  </a:cubicBezTo>
                  <a:lnTo>
                    <a:pt x="396249" y="157491"/>
                  </a:lnTo>
                  <a:cubicBezTo>
                    <a:pt x="394322" y="158644"/>
                    <a:pt x="392202" y="159125"/>
                    <a:pt x="390178" y="159125"/>
                  </a:cubicBezTo>
                  <a:cubicBezTo>
                    <a:pt x="385938" y="159125"/>
                    <a:pt x="381891" y="156914"/>
                    <a:pt x="379578" y="153069"/>
                  </a:cubicBezTo>
                  <a:cubicBezTo>
                    <a:pt x="376302" y="147301"/>
                    <a:pt x="378229" y="139804"/>
                    <a:pt x="384107" y="136535"/>
                  </a:cubicBezTo>
                  <a:close/>
                  <a:moveTo>
                    <a:pt x="216153" y="94416"/>
                  </a:moveTo>
                  <a:cubicBezTo>
                    <a:pt x="302151" y="94416"/>
                    <a:pt x="372067" y="164332"/>
                    <a:pt x="372067" y="250212"/>
                  </a:cubicBezTo>
                  <a:cubicBezTo>
                    <a:pt x="372067" y="288777"/>
                    <a:pt x="353384" y="325899"/>
                    <a:pt x="335376" y="361866"/>
                  </a:cubicBezTo>
                  <a:cubicBezTo>
                    <a:pt x="317849" y="396680"/>
                    <a:pt x="301285" y="429667"/>
                    <a:pt x="301285" y="462269"/>
                  </a:cubicBezTo>
                  <a:cubicBezTo>
                    <a:pt x="301285" y="470155"/>
                    <a:pt x="294832" y="476598"/>
                    <a:pt x="286935" y="476598"/>
                  </a:cubicBezTo>
                  <a:lnTo>
                    <a:pt x="284046" y="476598"/>
                  </a:lnTo>
                  <a:lnTo>
                    <a:pt x="148163" y="476598"/>
                  </a:lnTo>
                  <a:lnTo>
                    <a:pt x="145371" y="476598"/>
                  </a:lnTo>
                  <a:cubicBezTo>
                    <a:pt x="137377" y="476598"/>
                    <a:pt x="131021" y="470155"/>
                    <a:pt x="131021" y="462269"/>
                  </a:cubicBezTo>
                  <a:cubicBezTo>
                    <a:pt x="131021" y="431013"/>
                    <a:pt x="114650" y="398219"/>
                    <a:pt x="97316" y="363501"/>
                  </a:cubicBezTo>
                  <a:cubicBezTo>
                    <a:pt x="79018" y="326860"/>
                    <a:pt x="60239" y="289065"/>
                    <a:pt x="60239" y="250212"/>
                  </a:cubicBezTo>
                  <a:cubicBezTo>
                    <a:pt x="60239" y="164332"/>
                    <a:pt x="130155" y="94416"/>
                    <a:pt x="216153" y="94416"/>
                  </a:cubicBezTo>
                  <a:close/>
                  <a:moveTo>
                    <a:pt x="216154" y="0"/>
                  </a:moveTo>
                  <a:cubicBezTo>
                    <a:pt x="222877" y="0"/>
                    <a:pt x="228256" y="5385"/>
                    <a:pt x="228256" y="12117"/>
                  </a:cubicBezTo>
                  <a:lnTo>
                    <a:pt x="228256" y="46735"/>
                  </a:lnTo>
                  <a:cubicBezTo>
                    <a:pt x="228256" y="53371"/>
                    <a:pt x="222877" y="58852"/>
                    <a:pt x="216154" y="58852"/>
                  </a:cubicBezTo>
                  <a:cubicBezTo>
                    <a:pt x="209431" y="58852"/>
                    <a:pt x="204052" y="53371"/>
                    <a:pt x="204052" y="46735"/>
                  </a:cubicBezTo>
                  <a:lnTo>
                    <a:pt x="204052" y="12117"/>
                  </a:lnTo>
                  <a:cubicBezTo>
                    <a:pt x="204052" y="5385"/>
                    <a:pt x="209431" y="0"/>
                    <a:pt x="216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business-bars-graphic_70650"/>
            <p:cNvSpPr>
              <a:spLocks noChangeAspect="1"/>
            </p:cNvSpPr>
            <p:nvPr/>
          </p:nvSpPr>
          <p:spPr bwMode="auto">
            <a:xfrm>
              <a:off x="9961086" y="4423552"/>
              <a:ext cx="266261" cy="309575"/>
            </a:xfrm>
            <a:custGeom>
              <a:avLst/>
              <a:gdLst>
                <a:gd name="T0" fmla="*/ 4142 w 5720"/>
                <a:gd name="T1" fmla="*/ 1476 h 6660"/>
                <a:gd name="T2" fmla="*/ 4753 w 5720"/>
                <a:gd name="T3" fmla="*/ 1195 h 6660"/>
                <a:gd name="T4" fmla="*/ 4177 w 5720"/>
                <a:gd name="T5" fmla="*/ 1044 h 6660"/>
                <a:gd name="T6" fmla="*/ 3935 w 5720"/>
                <a:gd name="T7" fmla="*/ 1135 h 6660"/>
                <a:gd name="T8" fmla="*/ 2861 w 5720"/>
                <a:gd name="T9" fmla="*/ 1062 h 6660"/>
                <a:gd name="T10" fmla="*/ 1617 w 5720"/>
                <a:gd name="T11" fmla="*/ 1094 h 6660"/>
                <a:gd name="T12" fmla="*/ 967 w 5720"/>
                <a:gd name="T13" fmla="*/ 852 h 6660"/>
                <a:gd name="T14" fmla="*/ 1176 w 5720"/>
                <a:gd name="T15" fmla="*/ 1287 h 6660"/>
                <a:gd name="T16" fmla="*/ 1210 w 5720"/>
                <a:gd name="T17" fmla="*/ 1311 h 6660"/>
                <a:gd name="T18" fmla="*/ 1488 w 5720"/>
                <a:gd name="T19" fmla="*/ 1476 h 6660"/>
                <a:gd name="T20" fmla="*/ 0 w 5720"/>
                <a:gd name="T21" fmla="*/ 1676 h 6660"/>
                <a:gd name="T22" fmla="*/ 200 w 5720"/>
                <a:gd name="T23" fmla="*/ 3544 h 6660"/>
                <a:gd name="T24" fmla="*/ 403 w 5720"/>
                <a:gd name="T25" fmla="*/ 6460 h 6660"/>
                <a:gd name="T26" fmla="*/ 5116 w 5720"/>
                <a:gd name="T27" fmla="*/ 6660 h 6660"/>
                <a:gd name="T28" fmla="*/ 5316 w 5720"/>
                <a:gd name="T29" fmla="*/ 3544 h 6660"/>
                <a:gd name="T30" fmla="*/ 5720 w 5720"/>
                <a:gd name="T31" fmla="*/ 3344 h 6660"/>
                <a:gd name="T32" fmla="*/ 5520 w 5720"/>
                <a:gd name="T33" fmla="*/ 1476 h 6660"/>
                <a:gd name="T34" fmla="*/ 3558 w 5720"/>
                <a:gd name="T35" fmla="*/ 742 h 6660"/>
                <a:gd name="T36" fmla="*/ 3535 w 5720"/>
                <a:gd name="T37" fmla="*/ 733 h 6660"/>
                <a:gd name="T38" fmla="*/ 2674 w 5720"/>
                <a:gd name="T39" fmla="*/ 1476 h 6660"/>
                <a:gd name="T40" fmla="*/ 2129 w 5720"/>
                <a:gd name="T41" fmla="*/ 699 h 6660"/>
                <a:gd name="T42" fmla="*/ 3480 w 5720"/>
                <a:gd name="T43" fmla="*/ 6260 h 6660"/>
                <a:gd name="T44" fmla="*/ 3280 w 5720"/>
                <a:gd name="T45" fmla="*/ 3733 h 6660"/>
                <a:gd name="T46" fmla="*/ 2240 w 5720"/>
                <a:gd name="T47" fmla="*/ 3933 h 6660"/>
                <a:gd name="T48" fmla="*/ 803 w 5720"/>
                <a:gd name="T49" fmla="*/ 6260 h 6660"/>
                <a:gd name="T50" fmla="*/ 4916 w 5720"/>
                <a:gd name="T51" fmla="*/ 3544 h 6660"/>
                <a:gd name="T52" fmla="*/ 5320 w 5720"/>
                <a:gd name="T53" fmla="*/ 3144 h 6660"/>
                <a:gd name="T54" fmla="*/ 603 w 5720"/>
                <a:gd name="T55" fmla="*/ 3144 h 6660"/>
                <a:gd name="T56" fmla="*/ 400 w 5720"/>
                <a:gd name="T57" fmla="*/ 1876 h 6660"/>
                <a:gd name="T58" fmla="*/ 2240 w 5720"/>
                <a:gd name="T59" fmla="*/ 2730 h 6660"/>
                <a:gd name="T60" fmla="*/ 3280 w 5720"/>
                <a:gd name="T61" fmla="*/ 2930 h 6660"/>
                <a:gd name="T62" fmla="*/ 3480 w 5720"/>
                <a:gd name="T63" fmla="*/ 1876 h 6660"/>
                <a:gd name="T64" fmla="*/ 5320 w 5720"/>
                <a:gd name="T65" fmla="*/ 3144 h 6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0" h="6660">
                  <a:moveTo>
                    <a:pt x="5520" y="1476"/>
                  </a:moveTo>
                  <a:lnTo>
                    <a:pt x="4142" y="1476"/>
                  </a:lnTo>
                  <a:cubicBezTo>
                    <a:pt x="4263" y="1432"/>
                    <a:pt x="4426" y="1384"/>
                    <a:pt x="4546" y="1388"/>
                  </a:cubicBezTo>
                  <a:cubicBezTo>
                    <a:pt x="4657" y="1392"/>
                    <a:pt x="4749" y="1305"/>
                    <a:pt x="4753" y="1195"/>
                  </a:cubicBezTo>
                  <a:cubicBezTo>
                    <a:pt x="4757" y="1085"/>
                    <a:pt x="4670" y="992"/>
                    <a:pt x="4560" y="988"/>
                  </a:cubicBezTo>
                  <a:cubicBezTo>
                    <a:pt x="4435" y="984"/>
                    <a:pt x="4298" y="1010"/>
                    <a:pt x="4177" y="1044"/>
                  </a:cubicBezTo>
                  <a:cubicBezTo>
                    <a:pt x="4169" y="1046"/>
                    <a:pt x="4159" y="1049"/>
                    <a:pt x="4149" y="1052"/>
                  </a:cubicBezTo>
                  <a:cubicBezTo>
                    <a:pt x="4128" y="1056"/>
                    <a:pt x="4020" y="1088"/>
                    <a:pt x="3935" y="1135"/>
                  </a:cubicBezTo>
                  <a:cubicBezTo>
                    <a:pt x="3985" y="866"/>
                    <a:pt x="3920" y="704"/>
                    <a:pt x="3920" y="704"/>
                  </a:cubicBezTo>
                  <a:cubicBezTo>
                    <a:pt x="3643" y="0"/>
                    <a:pt x="3057" y="719"/>
                    <a:pt x="2861" y="1062"/>
                  </a:cubicBezTo>
                  <a:cubicBezTo>
                    <a:pt x="2665" y="687"/>
                    <a:pt x="2264" y="112"/>
                    <a:pt x="1772" y="453"/>
                  </a:cubicBezTo>
                  <a:cubicBezTo>
                    <a:pt x="1503" y="629"/>
                    <a:pt x="1506" y="867"/>
                    <a:pt x="1617" y="1094"/>
                  </a:cubicBezTo>
                  <a:cubicBezTo>
                    <a:pt x="1507" y="1036"/>
                    <a:pt x="1367" y="939"/>
                    <a:pt x="1249" y="835"/>
                  </a:cubicBezTo>
                  <a:cubicBezTo>
                    <a:pt x="1166" y="762"/>
                    <a:pt x="1040" y="770"/>
                    <a:pt x="967" y="852"/>
                  </a:cubicBezTo>
                  <a:cubicBezTo>
                    <a:pt x="893" y="935"/>
                    <a:pt x="901" y="1062"/>
                    <a:pt x="984" y="1135"/>
                  </a:cubicBezTo>
                  <a:cubicBezTo>
                    <a:pt x="988" y="1138"/>
                    <a:pt x="1066" y="1207"/>
                    <a:pt x="1176" y="1287"/>
                  </a:cubicBezTo>
                  <a:cubicBezTo>
                    <a:pt x="1176" y="1287"/>
                    <a:pt x="1176" y="1287"/>
                    <a:pt x="1177" y="1287"/>
                  </a:cubicBezTo>
                  <a:cubicBezTo>
                    <a:pt x="1187" y="1295"/>
                    <a:pt x="1198" y="1303"/>
                    <a:pt x="1210" y="1311"/>
                  </a:cubicBezTo>
                  <a:cubicBezTo>
                    <a:pt x="1224" y="1321"/>
                    <a:pt x="1239" y="1331"/>
                    <a:pt x="1253" y="1341"/>
                  </a:cubicBezTo>
                  <a:cubicBezTo>
                    <a:pt x="1338" y="1398"/>
                    <a:pt x="1416" y="1443"/>
                    <a:pt x="1488" y="1476"/>
                  </a:cubicBezTo>
                  <a:lnTo>
                    <a:pt x="200" y="1476"/>
                  </a:lnTo>
                  <a:cubicBezTo>
                    <a:pt x="89" y="1476"/>
                    <a:pt x="0" y="1566"/>
                    <a:pt x="0" y="1676"/>
                  </a:cubicBezTo>
                  <a:lnTo>
                    <a:pt x="0" y="3344"/>
                  </a:lnTo>
                  <a:cubicBezTo>
                    <a:pt x="0" y="3455"/>
                    <a:pt x="89" y="3544"/>
                    <a:pt x="200" y="3544"/>
                  </a:cubicBezTo>
                  <a:lnTo>
                    <a:pt x="403" y="3544"/>
                  </a:lnTo>
                  <a:lnTo>
                    <a:pt x="403" y="6460"/>
                  </a:lnTo>
                  <a:cubicBezTo>
                    <a:pt x="403" y="6571"/>
                    <a:pt x="493" y="6660"/>
                    <a:pt x="603" y="6660"/>
                  </a:cubicBezTo>
                  <a:lnTo>
                    <a:pt x="5116" y="6660"/>
                  </a:lnTo>
                  <a:cubicBezTo>
                    <a:pt x="5227" y="6660"/>
                    <a:pt x="5316" y="6571"/>
                    <a:pt x="5316" y="6460"/>
                  </a:cubicBezTo>
                  <a:lnTo>
                    <a:pt x="5316" y="3544"/>
                  </a:lnTo>
                  <a:lnTo>
                    <a:pt x="5520" y="3544"/>
                  </a:lnTo>
                  <a:cubicBezTo>
                    <a:pt x="5630" y="3544"/>
                    <a:pt x="5720" y="3455"/>
                    <a:pt x="5720" y="3344"/>
                  </a:cubicBezTo>
                  <a:lnTo>
                    <a:pt x="5720" y="1676"/>
                  </a:lnTo>
                  <a:cubicBezTo>
                    <a:pt x="5720" y="1566"/>
                    <a:pt x="5630" y="1476"/>
                    <a:pt x="5520" y="1476"/>
                  </a:cubicBezTo>
                  <a:close/>
                  <a:moveTo>
                    <a:pt x="3535" y="733"/>
                  </a:moveTo>
                  <a:cubicBezTo>
                    <a:pt x="3545" y="729"/>
                    <a:pt x="3553" y="736"/>
                    <a:pt x="3558" y="742"/>
                  </a:cubicBezTo>
                  <a:cubicBezTo>
                    <a:pt x="3631" y="836"/>
                    <a:pt x="3236" y="1522"/>
                    <a:pt x="3046" y="1436"/>
                  </a:cubicBezTo>
                  <a:cubicBezTo>
                    <a:pt x="2997" y="1341"/>
                    <a:pt x="3421" y="777"/>
                    <a:pt x="3535" y="733"/>
                  </a:cubicBezTo>
                  <a:close/>
                  <a:moveTo>
                    <a:pt x="2129" y="699"/>
                  </a:moveTo>
                  <a:cubicBezTo>
                    <a:pt x="2404" y="776"/>
                    <a:pt x="2594" y="1244"/>
                    <a:pt x="2674" y="1476"/>
                  </a:cubicBezTo>
                  <a:lnTo>
                    <a:pt x="2442" y="1476"/>
                  </a:lnTo>
                  <a:cubicBezTo>
                    <a:pt x="2175" y="1209"/>
                    <a:pt x="1610" y="552"/>
                    <a:pt x="2129" y="699"/>
                  </a:cubicBezTo>
                  <a:close/>
                  <a:moveTo>
                    <a:pt x="4916" y="6260"/>
                  </a:moveTo>
                  <a:lnTo>
                    <a:pt x="3480" y="6260"/>
                  </a:lnTo>
                  <a:lnTo>
                    <a:pt x="3480" y="3933"/>
                  </a:lnTo>
                  <a:cubicBezTo>
                    <a:pt x="3480" y="3822"/>
                    <a:pt x="3390" y="3733"/>
                    <a:pt x="3280" y="3733"/>
                  </a:cubicBezTo>
                  <a:lnTo>
                    <a:pt x="2440" y="3733"/>
                  </a:lnTo>
                  <a:cubicBezTo>
                    <a:pt x="2329" y="3733"/>
                    <a:pt x="2240" y="3822"/>
                    <a:pt x="2240" y="3933"/>
                  </a:cubicBezTo>
                  <a:lnTo>
                    <a:pt x="2240" y="6260"/>
                  </a:lnTo>
                  <a:lnTo>
                    <a:pt x="803" y="6260"/>
                  </a:lnTo>
                  <a:lnTo>
                    <a:pt x="803" y="3544"/>
                  </a:lnTo>
                  <a:lnTo>
                    <a:pt x="4916" y="3544"/>
                  </a:lnTo>
                  <a:lnTo>
                    <a:pt x="4916" y="6260"/>
                  </a:lnTo>
                  <a:close/>
                  <a:moveTo>
                    <a:pt x="5320" y="3144"/>
                  </a:moveTo>
                  <a:lnTo>
                    <a:pt x="5116" y="3144"/>
                  </a:lnTo>
                  <a:lnTo>
                    <a:pt x="603" y="3144"/>
                  </a:lnTo>
                  <a:lnTo>
                    <a:pt x="400" y="3144"/>
                  </a:lnTo>
                  <a:lnTo>
                    <a:pt x="400" y="1876"/>
                  </a:lnTo>
                  <a:lnTo>
                    <a:pt x="2240" y="1876"/>
                  </a:lnTo>
                  <a:lnTo>
                    <a:pt x="2240" y="2730"/>
                  </a:lnTo>
                  <a:cubicBezTo>
                    <a:pt x="2240" y="2841"/>
                    <a:pt x="2329" y="2930"/>
                    <a:pt x="2440" y="2930"/>
                  </a:cubicBezTo>
                  <a:lnTo>
                    <a:pt x="3280" y="2930"/>
                  </a:lnTo>
                  <a:cubicBezTo>
                    <a:pt x="3390" y="2930"/>
                    <a:pt x="3480" y="2841"/>
                    <a:pt x="3480" y="2730"/>
                  </a:cubicBezTo>
                  <a:lnTo>
                    <a:pt x="3480" y="1876"/>
                  </a:lnTo>
                  <a:lnTo>
                    <a:pt x="5320" y="1876"/>
                  </a:lnTo>
                  <a:lnTo>
                    <a:pt x="5320" y="3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business-bars-graphic_70650"/>
            <p:cNvSpPr>
              <a:spLocks noChangeAspect="1"/>
            </p:cNvSpPr>
            <p:nvPr/>
          </p:nvSpPr>
          <p:spPr bwMode="auto">
            <a:xfrm>
              <a:off x="8931048" y="2528888"/>
              <a:ext cx="309575" cy="284466"/>
            </a:xfrm>
            <a:custGeom>
              <a:avLst/>
              <a:gdLst>
                <a:gd name="connsiteX0" fmla="*/ 366665 w 604675"/>
                <a:gd name="connsiteY0" fmla="*/ 388199 h 555632"/>
                <a:gd name="connsiteX1" fmla="*/ 366665 w 604675"/>
                <a:gd name="connsiteY1" fmla="*/ 481413 h 555632"/>
                <a:gd name="connsiteX2" fmla="*/ 426977 w 604675"/>
                <a:gd name="connsiteY2" fmla="*/ 481413 h 555632"/>
                <a:gd name="connsiteX3" fmla="*/ 426977 w 604675"/>
                <a:gd name="connsiteY3" fmla="*/ 388199 h 555632"/>
                <a:gd name="connsiteX4" fmla="*/ 189710 w 604675"/>
                <a:gd name="connsiteY4" fmla="*/ 388199 h 555632"/>
                <a:gd name="connsiteX5" fmla="*/ 189710 w 604675"/>
                <a:gd name="connsiteY5" fmla="*/ 481413 h 555632"/>
                <a:gd name="connsiteX6" fmla="*/ 250022 w 604675"/>
                <a:gd name="connsiteY6" fmla="*/ 481413 h 555632"/>
                <a:gd name="connsiteX7" fmla="*/ 250022 w 604675"/>
                <a:gd name="connsiteY7" fmla="*/ 388199 h 555632"/>
                <a:gd name="connsiteX8" fmla="*/ 366665 w 604675"/>
                <a:gd name="connsiteY8" fmla="*/ 291853 h 555632"/>
                <a:gd name="connsiteX9" fmla="*/ 366665 w 604675"/>
                <a:gd name="connsiteY9" fmla="*/ 385067 h 555632"/>
                <a:gd name="connsiteX10" fmla="*/ 426977 w 604675"/>
                <a:gd name="connsiteY10" fmla="*/ 385067 h 555632"/>
                <a:gd name="connsiteX11" fmla="*/ 426977 w 604675"/>
                <a:gd name="connsiteY11" fmla="*/ 291853 h 555632"/>
                <a:gd name="connsiteX12" fmla="*/ 189710 w 604675"/>
                <a:gd name="connsiteY12" fmla="*/ 291853 h 555632"/>
                <a:gd name="connsiteX13" fmla="*/ 189710 w 604675"/>
                <a:gd name="connsiteY13" fmla="*/ 385067 h 555632"/>
                <a:gd name="connsiteX14" fmla="*/ 250022 w 604675"/>
                <a:gd name="connsiteY14" fmla="*/ 385067 h 555632"/>
                <a:gd name="connsiteX15" fmla="*/ 250022 w 604675"/>
                <a:gd name="connsiteY15" fmla="*/ 291853 h 555632"/>
                <a:gd name="connsiteX16" fmla="*/ 257380 w 604675"/>
                <a:gd name="connsiteY16" fmla="*/ 53277 h 555632"/>
                <a:gd name="connsiteX17" fmla="*/ 359428 w 604675"/>
                <a:gd name="connsiteY17" fmla="*/ 53277 h 555632"/>
                <a:gd name="connsiteX18" fmla="*/ 366665 w 604675"/>
                <a:gd name="connsiteY18" fmla="*/ 60503 h 555632"/>
                <a:gd name="connsiteX19" fmla="*/ 366665 w 604675"/>
                <a:gd name="connsiteY19" fmla="*/ 96030 h 555632"/>
                <a:gd name="connsiteX20" fmla="*/ 557612 w 604675"/>
                <a:gd name="connsiteY20" fmla="*/ 96030 h 555632"/>
                <a:gd name="connsiteX21" fmla="*/ 559301 w 604675"/>
                <a:gd name="connsiteY21" fmla="*/ 97596 h 555632"/>
                <a:gd name="connsiteX22" fmla="*/ 557612 w 604675"/>
                <a:gd name="connsiteY22" fmla="*/ 99162 h 555632"/>
                <a:gd name="connsiteX23" fmla="*/ 366665 w 604675"/>
                <a:gd name="connsiteY23" fmla="*/ 99162 h 555632"/>
                <a:gd name="connsiteX24" fmla="*/ 366665 w 604675"/>
                <a:gd name="connsiteY24" fmla="*/ 192376 h 555632"/>
                <a:gd name="connsiteX25" fmla="*/ 557612 w 604675"/>
                <a:gd name="connsiteY25" fmla="*/ 192376 h 555632"/>
                <a:gd name="connsiteX26" fmla="*/ 559301 w 604675"/>
                <a:gd name="connsiteY26" fmla="*/ 193942 h 555632"/>
                <a:gd name="connsiteX27" fmla="*/ 557612 w 604675"/>
                <a:gd name="connsiteY27" fmla="*/ 195507 h 555632"/>
                <a:gd name="connsiteX28" fmla="*/ 366665 w 604675"/>
                <a:gd name="connsiteY28" fmla="*/ 195507 h 555632"/>
                <a:gd name="connsiteX29" fmla="*/ 366665 w 604675"/>
                <a:gd name="connsiteY29" fmla="*/ 288722 h 555632"/>
                <a:gd name="connsiteX30" fmla="*/ 426977 w 604675"/>
                <a:gd name="connsiteY30" fmla="*/ 288722 h 555632"/>
                <a:gd name="connsiteX31" fmla="*/ 426977 w 604675"/>
                <a:gd name="connsiteY31" fmla="*/ 237177 h 555632"/>
                <a:gd name="connsiteX32" fmla="*/ 434214 w 604675"/>
                <a:gd name="connsiteY32" fmla="*/ 229830 h 555632"/>
                <a:gd name="connsiteX33" fmla="*/ 536262 w 604675"/>
                <a:gd name="connsiteY33" fmla="*/ 229830 h 555632"/>
                <a:gd name="connsiteX34" fmla="*/ 543620 w 604675"/>
                <a:gd name="connsiteY34" fmla="*/ 237177 h 555632"/>
                <a:gd name="connsiteX35" fmla="*/ 543620 w 604675"/>
                <a:gd name="connsiteY35" fmla="*/ 288722 h 555632"/>
                <a:gd name="connsiteX36" fmla="*/ 557612 w 604675"/>
                <a:gd name="connsiteY36" fmla="*/ 288722 h 555632"/>
                <a:gd name="connsiteX37" fmla="*/ 559301 w 604675"/>
                <a:gd name="connsiteY37" fmla="*/ 290287 h 555632"/>
                <a:gd name="connsiteX38" fmla="*/ 557612 w 604675"/>
                <a:gd name="connsiteY38" fmla="*/ 291853 h 555632"/>
                <a:gd name="connsiteX39" fmla="*/ 543620 w 604675"/>
                <a:gd name="connsiteY39" fmla="*/ 291853 h 555632"/>
                <a:gd name="connsiteX40" fmla="*/ 543620 w 604675"/>
                <a:gd name="connsiteY40" fmla="*/ 385067 h 555632"/>
                <a:gd name="connsiteX41" fmla="*/ 557612 w 604675"/>
                <a:gd name="connsiteY41" fmla="*/ 385067 h 555632"/>
                <a:gd name="connsiteX42" fmla="*/ 559301 w 604675"/>
                <a:gd name="connsiteY42" fmla="*/ 386633 h 555632"/>
                <a:gd name="connsiteX43" fmla="*/ 557612 w 604675"/>
                <a:gd name="connsiteY43" fmla="*/ 388199 h 555632"/>
                <a:gd name="connsiteX44" fmla="*/ 543620 w 604675"/>
                <a:gd name="connsiteY44" fmla="*/ 388199 h 555632"/>
                <a:gd name="connsiteX45" fmla="*/ 543620 w 604675"/>
                <a:gd name="connsiteY45" fmla="*/ 481413 h 555632"/>
                <a:gd name="connsiteX46" fmla="*/ 557612 w 604675"/>
                <a:gd name="connsiteY46" fmla="*/ 481413 h 555632"/>
                <a:gd name="connsiteX47" fmla="*/ 559301 w 604675"/>
                <a:gd name="connsiteY47" fmla="*/ 482979 h 555632"/>
                <a:gd name="connsiteX48" fmla="*/ 557612 w 604675"/>
                <a:gd name="connsiteY48" fmla="*/ 484544 h 555632"/>
                <a:gd name="connsiteX49" fmla="*/ 543620 w 604675"/>
                <a:gd name="connsiteY49" fmla="*/ 484544 h 555632"/>
                <a:gd name="connsiteX50" fmla="*/ 536262 w 604675"/>
                <a:gd name="connsiteY50" fmla="*/ 491770 h 555632"/>
                <a:gd name="connsiteX51" fmla="*/ 434214 w 604675"/>
                <a:gd name="connsiteY51" fmla="*/ 491770 h 555632"/>
                <a:gd name="connsiteX52" fmla="*/ 426977 w 604675"/>
                <a:gd name="connsiteY52" fmla="*/ 484544 h 555632"/>
                <a:gd name="connsiteX53" fmla="*/ 366665 w 604675"/>
                <a:gd name="connsiteY53" fmla="*/ 484544 h 555632"/>
                <a:gd name="connsiteX54" fmla="*/ 359428 w 604675"/>
                <a:gd name="connsiteY54" fmla="*/ 491770 h 555632"/>
                <a:gd name="connsiteX55" fmla="*/ 257380 w 604675"/>
                <a:gd name="connsiteY55" fmla="*/ 491770 h 555632"/>
                <a:gd name="connsiteX56" fmla="*/ 250022 w 604675"/>
                <a:gd name="connsiteY56" fmla="*/ 484544 h 555632"/>
                <a:gd name="connsiteX57" fmla="*/ 189710 w 604675"/>
                <a:gd name="connsiteY57" fmla="*/ 484544 h 555632"/>
                <a:gd name="connsiteX58" fmla="*/ 182473 w 604675"/>
                <a:gd name="connsiteY58" fmla="*/ 491770 h 555632"/>
                <a:gd name="connsiteX59" fmla="*/ 80425 w 604675"/>
                <a:gd name="connsiteY59" fmla="*/ 491770 h 555632"/>
                <a:gd name="connsiteX60" fmla="*/ 73187 w 604675"/>
                <a:gd name="connsiteY60" fmla="*/ 484544 h 555632"/>
                <a:gd name="connsiteX61" fmla="*/ 47012 w 604675"/>
                <a:gd name="connsiteY61" fmla="*/ 484544 h 555632"/>
                <a:gd name="connsiteX62" fmla="*/ 45444 w 604675"/>
                <a:gd name="connsiteY62" fmla="*/ 482979 h 555632"/>
                <a:gd name="connsiteX63" fmla="*/ 47012 w 604675"/>
                <a:gd name="connsiteY63" fmla="*/ 481413 h 555632"/>
                <a:gd name="connsiteX64" fmla="*/ 73187 w 604675"/>
                <a:gd name="connsiteY64" fmla="*/ 481413 h 555632"/>
                <a:gd name="connsiteX65" fmla="*/ 73187 w 604675"/>
                <a:gd name="connsiteY65" fmla="*/ 388199 h 555632"/>
                <a:gd name="connsiteX66" fmla="*/ 47012 w 604675"/>
                <a:gd name="connsiteY66" fmla="*/ 388199 h 555632"/>
                <a:gd name="connsiteX67" fmla="*/ 45444 w 604675"/>
                <a:gd name="connsiteY67" fmla="*/ 386633 h 555632"/>
                <a:gd name="connsiteX68" fmla="*/ 47012 w 604675"/>
                <a:gd name="connsiteY68" fmla="*/ 385067 h 555632"/>
                <a:gd name="connsiteX69" fmla="*/ 73187 w 604675"/>
                <a:gd name="connsiteY69" fmla="*/ 385067 h 555632"/>
                <a:gd name="connsiteX70" fmla="*/ 73187 w 604675"/>
                <a:gd name="connsiteY70" fmla="*/ 291853 h 555632"/>
                <a:gd name="connsiteX71" fmla="*/ 47012 w 604675"/>
                <a:gd name="connsiteY71" fmla="*/ 291853 h 555632"/>
                <a:gd name="connsiteX72" fmla="*/ 45444 w 604675"/>
                <a:gd name="connsiteY72" fmla="*/ 290287 h 555632"/>
                <a:gd name="connsiteX73" fmla="*/ 47012 w 604675"/>
                <a:gd name="connsiteY73" fmla="*/ 288722 h 555632"/>
                <a:gd name="connsiteX74" fmla="*/ 73187 w 604675"/>
                <a:gd name="connsiteY74" fmla="*/ 288722 h 555632"/>
                <a:gd name="connsiteX75" fmla="*/ 73187 w 604675"/>
                <a:gd name="connsiteY75" fmla="*/ 237177 h 555632"/>
                <a:gd name="connsiteX76" fmla="*/ 80425 w 604675"/>
                <a:gd name="connsiteY76" fmla="*/ 229830 h 555632"/>
                <a:gd name="connsiteX77" fmla="*/ 182473 w 604675"/>
                <a:gd name="connsiteY77" fmla="*/ 229830 h 555632"/>
                <a:gd name="connsiteX78" fmla="*/ 189710 w 604675"/>
                <a:gd name="connsiteY78" fmla="*/ 237177 h 555632"/>
                <a:gd name="connsiteX79" fmla="*/ 189710 w 604675"/>
                <a:gd name="connsiteY79" fmla="*/ 288722 h 555632"/>
                <a:gd name="connsiteX80" fmla="*/ 250022 w 604675"/>
                <a:gd name="connsiteY80" fmla="*/ 288722 h 555632"/>
                <a:gd name="connsiteX81" fmla="*/ 250022 w 604675"/>
                <a:gd name="connsiteY81" fmla="*/ 195507 h 555632"/>
                <a:gd name="connsiteX82" fmla="*/ 47012 w 604675"/>
                <a:gd name="connsiteY82" fmla="*/ 195507 h 555632"/>
                <a:gd name="connsiteX83" fmla="*/ 45444 w 604675"/>
                <a:gd name="connsiteY83" fmla="*/ 193942 h 555632"/>
                <a:gd name="connsiteX84" fmla="*/ 47012 w 604675"/>
                <a:gd name="connsiteY84" fmla="*/ 192376 h 555632"/>
                <a:gd name="connsiteX85" fmla="*/ 250022 w 604675"/>
                <a:gd name="connsiteY85" fmla="*/ 192376 h 555632"/>
                <a:gd name="connsiteX86" fmla="*/ 250022 w 604675"/>
                <a:gd name="connsiteY86" fmla="*/ 99162 h 555632"/>
                <a:gd name="connsiteX87" fmla="*/ 47012 w 604675"/>
                <a:gd name="connsiteY87" fmla="*/ 99162 h 555632"/>
                <a:gd name="connsiteX88" fmla="*/ 45444 w 604675"/>
                <a:gd name="connsiteY88" fmla="*/ 97596 h 555632"/>
                <a:gd name="connsiteX89" fmla="*/ 47012 w 604675"/>
                <a:gd name="connsiteY89" fmla="*/ 96030 h 555632"/>
                <a:gd name="connsiteX90" fmla="*/ 250022 w 604675"/>
                <a:gd name="connsiteY90" fmla="*/ 96030 h 555632"/>
                <a:gd name="connsiteX91" fmla="*/ 250022 w 604675"/>
                <a:gd name="connsiteY91" fmla="*/ 60503 h 555632"/>
                <a:gd name="connsiteX92" fmla="*/ 257380 w 604675"/>
                <a:gd name="connsiteY92" fmla="*/ 53277 h 555632"/>
                <a:gd name="connsiteX93" fmla="*/ 16043 w 604675"/>
                <a:gd name="connsiteY93" fmla="*/ 0 h 555632"/>
                <a:gd name="connsiteX94" fmla="*/ 32206 w 604675"/>
                <a:gd name="connsiteY94" fmla="*/ 16020 h 555632"/>
                <a:gd name="connsiteX95" fmla="*/ 32206 w 604675"/>
                <a:gd name="connsiteY95" fmla="*/ 523593 h 555632"/>
                <a:gd name="connsiteX96" fmla="*/ 588632 w 604675"/>
                <a:gd name="connsiteY96" fmla="*/ 523593 h 555632"/>
                <a:gd name="connsiteX97" fmla="*/ 604675 w 604675"/>
                <a:gd name="connsiteY97" fmla="*/ 539612 h 555632"/>
                <a:gd name="connsiteX98" fmla="*/ 588632 w 604675"/>
                <a:gd name="connsiteY98" fmla="*/ 555632 h 555632"/>
                <a:gd name="connsiteX99" fmla="*/ 16043 w 604675"/>
                <a:gd name="connsiteY99" fmla="*/ 555632 h 555632"/>
                <a:gd name="connsiteX100" fmla="*/ 0 w 604675"/>
                <a:gd name="connsiteY100" fmla="*/ 539612 h 555632"/>
                <a:gd name="connsiteX101" fmla="*/ 0 w 604675"/>
                <a:gd name="connsiteY101" fmla="*/ 16020 h 555632"/>
                <a:gd name="connsiteX102" fmla="*/ 16043 w 604675"/>
                <a:gd name="connsiteY102" fmla="*/ 0 h 5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4675" h="555632">
                  <a:moveTo>
                    <a:pt x="366665" y="388199"/>
                  </a:moveTo>
                  <a:lnTo>
                    <a:pt x="366665" y="481413"/>
                  </a:lnTo>
                  <a:lnTo>
                    <a:pt x="426977" y="481413"/>
                  </a:lnTo>
                  <a:lnTo>
                    <a:pt x="426977" y="388199"/>
                  </a:lnTo>
                  <a:close/>
                  <a:moveTo>
                    <a:pt x="189710" y="388199"/>
                  </a:moveTo>
                  <a:lnTo>
                    <a:pt x="189710" y="481413"/>
                  </a:lnTo>
                  <a:lnTo>
                    <a:pt x="250022" y="481413"/>
                  </a:lnTo>
                  <a:lnTo>
                    <a:pt x="250022" y="388199"/>
                  </a:lnTo>
                  <a:close/>
                  <a:moveTo>
                    <a:pt x="366665" y="291853"/>
                  </a:moveTo>
                  <a:lnTo>
                    <a:pt x="366665" y="385067"/>
                  </a:lnTo>
                  <a:lnTo>
                    <a:pt x="426977" y="385067"/>
                  </a:lnTo>
                  <a:lnTo>
                    <a:pt x="426977" y="291853"/>
                  </a:lnTo>
                  <a:close/>
                  <a:moveTo>
                    <a:pt x="189710" y="291853"/>
                  </a:moveTo>
                  <a:lnTo>
                    <a:pt x="189710" y="385067"/>
                  </a:lnTo>
                  <a:lnTo>
                    <a:pt x="250022" y="385067"/>
                  </a:lnTo>
                  <a:lnTo>
                    <a:pt x="250022" y="291853"/>
                  </a:lnTo>
                  <a:close/>
                  <a:moveTo>
                    <a:pt x="257380" y="53277"/>
                  </a:moveTo>
                  <a:lnTo>
                    <a:pt x="359428" y="53277"/>
                  </a:lnTo>
                  <a:cubicBezTo>
                    <a:pt x="363408" y="53277"/>
                    <a:pt x="366665" y="56529"/>
                    <a:pt x="366665" y="60503"/>
                  </a:cubicBezTo>
                  <a:lnTo>
                    <a:pt x="366665" y="96030"/>
                  </a:lnTo>
                  <a:lnTo>
                    <a:pt x="557612" y="96030"/>
                  </a:lnTo>
                  <a:cubicBezTo>
                    <a:pt x="558577" y="96030"/>
                    <a:pt x="559301" y="96753"/>
                    <a:pt x="559301" y="97596"/>
                  </a:cubicBezTo>
                  <a:cubicBezTo>
                    <a:pt x="559301" y="98439"/>
                    <a:pt x="558577" y="99162"/>
                    <a:pt x="557612" y="99162"/>
                  </a:cubicBezTo>
                  <a:lnTo>
                    <a:pt x="366665" y="99162"/>
                  </a:lnTo>
                  <a:lnTo>
                    <a:pt x="366665" y="192376"/>
                  </a:lnTo>
                  <a:lnTo>
                    <a:pt x="557612" y="192376"/>
                  </a:lnTo>
                  <a:cubicBezTo>
                    <a:pt x="558577" y="192376"/>
                    <a:pt x="559301" y="193099"/>
                    <a:pt x="559301" y="193942"/>
                  </a:cubicBezTo>
                  <a:cubicBezTo>
                    <a:pt x="559301" y="194785"/>
                    <a:pt x="558577" y="195507"/>
                    <a:pt x="557612" y="195507"/>
                  </a:cubicBezTo>
                  <a:lnTo>
                    <a:pt x="366665" y="195507"/>
                  </a:lnTo>
                  <a:lnTo>
                    <a:pt x="366665" y="288722"/>
                  </a:lnTo>
                  <a:lnTo>
                    <a:pt x="426977" y="288722"/>
                  </a:lnTo>
                  <a:lnTo>
                    <a:pt x="426977" y="237177"/>
                  </a:lnTo>
                  <a:cubicBezTo>
                    <a:pt x="426977" y="233082"/>
                    <a:pt x="430234" y="229830"/>
                    <a:pt x="434214" y="229830"/>
                  </a:cubicBezTo>
                  <a:lnTo>
                    <a:pt x="536262" y="229830"/>
                  </a:lnTo>
                  <a:cubicBezTo>
                    <a:pt x="540363" y="229830"/>
                    <a:pt x="543620" y="233082"/>
                    <a:pt x="543620" y="237177"/>
                  </a:cubicBezTo>
                  <a:lnTo>
                    <a:pt x="543620" y="288722"/>
                  </a:lnTo>
                  <a:lnTo>
                    <a:pt x="557612" y="288722"/>
                  </a:lnTo>
                  <a:cubicBezTo>
                    <a:pt x="558577" y="288722"/>
                    <a:pt x="559301" y="289444"/>
                    <a:pt x="559301" y="290287"/>
                  </a:cubicBezTo>
                  <a:cubicBezTo>
                    <a:pt x="559301" y="291130"/>
                    <a:pt x="558577" y="291853"/>
                    <a:pt x="557612" y="291853"/>
                  </a:cubicBezTo>
                  <a:lnTo>
                    <a:pt x="543620" y="291853"/>
                  </a:lnTo>
                  <a:lnTo>
                    <a:pt x="543620" y="385067"/>
                  </a:lnTo>
                  <a:lnTo>
                    <a:pt x="557612" y="385067"/>
                  </a:lnTo>
                  <a:cubicBezTo>
                    <a:pt x="558577" y="385067"/>
                    <a:pt x="559301" y="385790"/>
                    <a:pt x="559301" y="386633"/>
                  </a:cubicBezTo>
                  <a:cubicBezTo>
                    <a:pt x="559301" y="387476"/>
                    <a:pt x="558577" y="388199"/>
                    <a:pt x="557612" y="388199"/>
                  </a:cubicBezTo>
                  <a:lnTo>
                    <a:pt x="543620" y="388199"/>
                  </a:lnTo>
                  <a:lnTo>
                    <a:pt x="543620" y="481413"/>
                  </a:lnTo>
                  <a:lnTo>
                    <a:pt x="557612" y="481413"/>
                  </a:lnTo>
                  <a:cubicBezTo>
                    <a:pt x="558577" y="481413"/>
                    <a:pt x="559301" y="482136"/>
                    <a:pt x="559301" y="482979"/>
                  </a:cubicBezTo>
                  <a:cubicBezTo>
                    <a:pt x="559301" y="483822"/>
                    <a:pt x="558577" y="484544"/>
                    <a:pt x="557612" y="484544"/>
                  </a:cubicBezTo>
                  <a:lnTo>
                    <a:pt x="543620" y="484544"/>
                  </a:lnTo>
                  <a:cubicBezTo>
                    <a:pt x="543499" y="488518"/>
                    <a:pt x="540243" y="491770"/>
                    <a:pt x="536262" y="491770"/>
                  </a:cubicBezTo>
                  <a:lnTo>
                    <a:pt x="434214" y="491770"/>
                  </a:lnTo>
                  <a:cubicBezTo>
                    <a:pt x="430234" y="491770"/>
                    <a:pt x="426977" y="488518"/>
                    <a:pt x="426977" y="484544"/>
                  </a:cubicBezTo>
                  <a:lnTo>
                    <a:pt x="366665" y="484544"/>
                  </a:lnTo>
                  <a:cubicBezTo>
                    <a:pt x="366665" y="488518"/>
                    <a:pt x="363408" y="491770"/>
                    <a:pt x="359428" y="491770"/>
                  </a:cubicBezTo>
                  <a:lnTo>
                    <a:pt x="257380" y="491770"/>
                  </a:lnTo>
                  <a:cubicBezTo>
                    <a:pt x="253399" y="491770"/>
                    <a:pt x="250142" y="488518"/>
                    <a:pt x="250022" y="484544"/>
                  </a:cubicBezTo>
                  <a:lnTo>
                    <a:pt x="189710" y="484544"/>
                  </a:lnTo>
                  <a:cubicBezTo>
                    <a:pt x="189710" y="488518"/>
                    <a:pt x="186453" y="491770"/>
                    <a:pt x="182473" y="491770"/>
                  </a:cubicBezTo>
                  <a:lnTo>
                    <a:pt x="80425" y="491770"/>
                  </a:lnTo>
                  <a:cubicBezTo>
                    <a:pt x="76444" y="491770"/>
                    <a:pt x="73187" y="488518"/>
                    <a:pt x="73187" y="484544"/>
                  </a:cubicBezTo>
                  <a:lnTo>
                    <a:pt x="47012" y="484544"/>
                  </a:lnTo>
                  <a:cubicBezTo>
                    <a:pt x="46168" y="484544"/>
                    <a:pt x="45444" y="483822"/>
                    <a:pt x="45444" y="482979"/>
                  </a:cubicBezTo>
                  <a:cubicBezTo>
                    <a:pt x="45444" y="482136"/>
                    <a:pt x="46168" y="481413"/>
                    <a:pt x="47012" y="481413"/>
                  </a:cubicBezTo>
                  <a:lnTo>
                    <a:pt x="73187" y="481413"/>
                  </a:lnTo>
                  <a:lnTo>
                    <a:pt x="73187" y="388199"/>
                  </a:lnTo>
                  <a:lnTo>
                    <a:pt x="47012" y="388199"/>
                  </a:lnTo>
                  <a:cubicBezTo>
                    <a:pt x="46168" y="388199"/>
                    <a:pt x="45444" y="387476"/>
                    <a:pt x="45444" y="386633"/>
                  </a:cubicBezTo>
                  <a:cubicBezTo>
                    <a:pt x="45444" y="385790"/>
                    <a:pt x="46168" y="385067"/>
                    <a:pt x="47012" y="385067"/>
                  </a:cubicBezTo>
                  <a:lnTo>
                    <a:pt x="73187" y="385067"/>
                  </a:lnTo>
                  <a:lnTo>
                    <a:pt x="73187" y="291853"/>
                  </a:lnTo>
                  <a:lnTo>
                    <a:pt x="47012" y="291853"/>
                  </a:lnTo>
                  <a:cubicBezTo>
                    <a:pt x="46168" y="291853"/>
                    <a:pt x="45444" y="291130"/>
                    <a:pt x="45444" y="290287"/>
                  </a:cubicBezTo>
                  <a:cubicBezTo>
                    <a:pt x="45444" y="289444"/>
                    <a:pt x="46168" y="288722"/>
                    <a:pt x="47012" y="288722"/>
                  </a:cubicBezTo>
                  <a:lnTo>
                    <a:pt x="73187" y="288722"/>
                  </a:lnTo>
                  <a:lnTo>
                    <a:pt x="73187" y="237177"/>
                  </a:lnTo>
                  <a:cubicBezTo>
                    <a:pt x="73187" y="233082"/>
                    <a:pt x="76444" y="229830"/>
                    <a:pt x="80425" y="229830"/>
                  </a:cubicBezTo>
                  <a:lnTo>
                    <a:pt x="182473" y="229830"/>
                  </a:lnTo>
                  <a:cubicBezTo>
                    <a:pt x="186453" y="229830"/>
                    <a:pt x="189710" y="233082"/>
                    <a:pt x="189710" y="237177"/>
                  </a:cubicBezTo>
                  <a:lnTo>
                    <a:pt x="189710" y="288722"/>
                  </a:lnTo>
                  <a:lnTo>
                    <a:pt x="250022" y="288722"/>
                  </a:lnTo>
                  <a:lnTo>
                    <a:pt x="250022" y="195507"/>
                  </a:lnTo>
                  <a:lnTo>
                    <a:pt x="47012" y="195507"/>
                  </a:lnTo>
                  <a:cubicBezTo>
                    <a:pt x="46168" y="195507"/>
                    <a:pt x="45444" y="194785"/>
                    <a:pt x="45444" y="193942"/>
                  </a:cubicBezTo>
                  <a:cubicBezTo>
                    <a:pt x="45444" y="193099"/>
                    <a:pt x="46168" y="192376"/>
                    <a:pt x="47012" y="192376"/>
                  </a:cubicBezTo>
                  <a:lnTo>
                    <a:pt x="250022" y="192376"/>
                  </a:lnTo>
                  <a:lnTo>
                    <a:pt x="250022" y="99162"/>
                  </a:lnTo>
                  <a:lnTo>
                    <a:pt x="47012" y="99162"/>
                  </a:lnTo>
                  <a:cubicBezTo>
                    <a:pt x="46168" y="99162"/>
                    <a:pt x="45444" y="98439"/>
                    <a:pt x="45444" y="97596"/>
                  </a:cubicBezTo>
                  <a:cubicBezTo>
                    <a:pt x="45444" y="96753"/>
                    <a:pt x="46168" y="96030"/>
                    <a:pt x="47012" y="96030"/>
                  </a:cubicBezTo>
                  <a:lnTo>
                    <a:pt x="250022" y="96030"/>
                  </a:lnTo>
                  <a:lnTo>
                    <a:pt x="250022" y="60503"/>
                  </a:lnTo>
                  <a:cubicBezTo>
                    <a:pt x="250022" y="56529"/>
                    <a:pt x="253279" y="53277"/>
                    <a:pt x="257380" y="53277"/>
                  </a:cubicBezTo>
                  <a:close/>
                  <a:moveTo>
                    <a:pt x="16043" y="0"/>
                  </a:moveTo>
                  <a:cubicBezTo>
                    <a:pt x="24969" y="0"/>
                    <a:pt x="32206" y="7227"/>
                    <a:pt x="32206" y="16020"/>
                  </a:cubicBezTo>
                  <a:lnTo>
                    <a:pt x="32206" y="523593"/>
                  </a:lnTo>
                  <a:lnTo>
                    <a:pt x="588632" y="523593"/>
                  </a:lnTo>
                  <a:cubicBezTo>
                    <a:pt x="597558" y="523593"/>
                    <a:pt x="604675" y="530699"/>
                    <a:pt x="604675" y="539612"/>
                  </a:cubicBezTo>
                  <a:cubicBezTo>
                    <a:pt x="604675" y="548526"/>
                    <a:pt x="597558" y="555632"/>
                    <a:pt x="588632" y="555632"/>
                  </a:cubicBezTo>
                  <a:lnTo>
                    <a:pt x="16043" y="555632"/>
                  </a:lnTo>
                  <a:cubicBezTo>
                    <a:pt x="7237" y="555632"/>
                    <a:pt x="0" y="548526"/>
                    <a:pt x="0" y="539612"/>
                  </a:cubicBezTo>
                  <a:lnTo>
                    <a:pt x="0" y="16020"/>
                  </a:lnTo>
                  <a:cubicBezTo>
                    <a:pt x="0" y="7227"/>
                    <a:pt x="7237" y="0"/>
                    <a:pt x="16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4" name="组合 13"/>
            <p:cNvGrpSpPr/>
            <p:nvPr/>
          </p:nvGrpSpPr>
          <p:grpSpPr>
            <a:xfrm>
              <a:off x="8338887" y="2948431"/>
              <a:ext cx="1446083" cy="620729"/>
              <a:chOff x="2058780" y="4836685"/>
              <a:chExt cx="1446083" cy="62072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058780" y="5056147"/>
                <a:ext cx="1446083" cy="40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9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本模板涉及的文字、图形等多媒体元素均可编辑</a:t>
                </a:r>
                <a:endPara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297481" y="4836685"/>
                <a:ext cx="1016493" cy="24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文本信息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386698" y="4117505"/>
              <a:ext cx="1398273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44742" y="389704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246757" y="5001533"/>
              <a:ext cx="1504882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14704" y="4782917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388623" y="4998895"/>
              <a:ext cx="1392606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89275" y="478008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201567" y="2162225"/>
            <a:ext cx="5643837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</a:t>
            </a:r>
            <a:endParaRPr kumimoji="1"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21623" y="1753857"/>
            <a:ext cx="239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9" name="椭圆 28"/>
          <p:cNvSpPr/>
          <p:nvPr/>
        </p:nvSpPr>
        <p:spPr>
          <a:xfrm>
            <a:off x="1250184" y="3555920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250184" y="4545033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67366" y="3512582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67366" y="4501695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/>
          <p:cNvSpPr>
            <a:spLocks noChangeAspect="1"/>
          </p:cNvSpPr>
          <p:nvPr/>
        </p:nvSpPr>
        <p:spPr bwMode="auto">
          <a:xfrm>
            <a:off x="1422364" y="4722242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/>
          <p:cNvSpPr>
            <a:spLocks noChangeAspect="1"/>
          </p:cNvSpPr>
          <p:nvPr/>
        </p:nvSpPr>
        <p:spPr bwMode="auto">
          <a:xfrm>
            <a:off x="4258212" y="3646817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4235602" y="4622265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1439881" y="3689224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37" name="组合 36"/>
          <p:cNvGrpSpPr/>
          <p:nvPr/>
        </p:nvGrpSpPr>
        <p:grpSpPr>
          <a:xfrm>
            <a:off x="1920060" y="3475746"/>
            <a:ext cx="2160174" cy="711422"/>
            <a:chOff x="1981394" y="4836619"/>
            <a:chExt cx="2160174" cy="711422"/>
          </a:xfrm>
        </p:grpSpPr>
        <p:sp>
          <p:nvSpPr>
            <p:cNvPr id="38" name="矩形 37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85230" y="3475746"/>
            <a:ext cx="2160174" cy="711422"/>
            <a:chOff x="1981394" y="4836619"/>
            <a:chExt cx="2160174" cy="711422"/>
          </a:xfrm>
        </p:grpSpPr>
        <p:sp>
          <p:nvSpPr>
            <p:cNvPr id="41" name="矩形 40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57186" y="4496526"/>
            <a:ext cx="2160174" cy="711422"/>
            <a:chOff x="1981394" y="4836619"/>
            <a:chExt cx="2160174" cy="711422"/>
          </a:xfrm>
        </p:grpSpPr>
        <p:sp>
          <p:nvSpPr>
            <p:cNvPr id="44" name="矩形 43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2356" y="4496526"/>
            <a:ext cx="2160174" cy="711422"/>
            <a:chOff x="1981394" y="4836619"/>
            <a:chExt cx="2160174" cy="711422"/>
          </a:xfrm>
        </p:grpSpPr>
        <p:sp>
          <p:nvSpPr>
            <p:cNvPr id="47" name="矩形 46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E1DBD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: 圆角 2"/>
          <p:cNvSpPr/>
          <p:nvPr/>
        </p:nvSpPr>
        <p:spPr>
          <a:xfrm>
            <a:off x="848529" y="2469346"/>
            <a:ext cx="3672516" cy="2923369"/>
          </a:xfrm>
          <a:prstGeom prst="roundRect">
            <a:avLst>
              <a:gd name="adj" fmla="val 1970"/>
            </a:avLst>
          </a:prstGeom>
          <a:solidFill>
            <a:srgbClr val="988563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41"/>
          <p:cNvSpPr/>
          <p:nvPr/>
        </p:nvSpPr>
        <p:spPr>
          <a:xfrm>
            <a:off x="4787201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42"/>
          <p:cNvSpPr/>
          <p:nvPr/>
        </p:nvSpPr>
        <p:spPr>
          <a:xfrm>
            <a:off x="8208579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86132" y="5095589"/>
            <a:ext cx="597309" cy="597309"/>
          </a:xfrm>
          <a:prstGeom prst="ellipse">
            <a:avLst/>
          </a:prstGeom>
          <a:solidFill>
            <a:schemeClr val="bg1"/>
          </a:solidFill>
          <a:ln>
            <a:solidFill>
              <a:srgbClr val="988563"/>
            </a:solidFill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hree-books-stack_73922"/>
          <p:cNvSpPr>
            <a:spLocks noChangeAspect="1"/>
          </p:cNvSpPr>
          <p:nvPr/>
        </p:nvSpPr>
        <p:spPr bwMode="auto">
          <a:xfrm>
            <a:off x="2559729" y="5275488"/>
            <a:ext cx="250114" cy="237511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5286" y="3396505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146554" y="3821552"/>
            <a:ext cx="3076463" cy="95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/>
        </p:nvSpPr>
        <p:spPr bwMode="auto">
          <a:xfrm>
            <a:off x="2559729" y="3019406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5020347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992627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bar-chart_232597"/>
          <p:cNvSpPr>
            <a:spLocks noChangeAspect="1"/>
          </p:cNvSpPr>
          <p:nvPr/>
        </p:nvSpPr>
        <p:spPr bwMode="auto">
          <a:xfrm>
            <a:off x="6304790" y="3148991"/>
            <a:ext cx="341355" cy="268436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92832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0" name="矩形 19"/>
          <p:cNvSpPr/>
          <p:nvPr/>
        </p:nvSpPr>
        <p:spPr>
          <a:xfrm>
            <a:off x="8365112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bar-chart_232597"/>
          <p:cNvSpPr>
            <a:spLocks noChangeAspect="1"/>
          </p:cNvSpPr>
          <p:nvPr/>
        </p:nvSpPr>
        <p:spPr bwMode="auto">
          <a:xfrm>
            <a:off x="9695263" y="3112531"/>
            <a:ext cx="305378" cy="341355"/>
          </a:xfrm>
          <a:custGeom>
            <a:avLst/>
            <a:gdLst>
              <a:gd name="T0" fmla="*/ 3046 w 3696"/>
              <a:gd name="T1" fmla="*/ 888 h 4137"/>
              <a:gd name="T2" fmla="*/ 3219 w 3696"/>
              <a:gd name="T3" fmla="*/ 716 h 4137"/>
              <a:gd name="T4" fmla="*/ 3219 w 3696"/>
              <a:gd name="T5" fmla="*/ 480 h 4137"/>
              <a:gd name="T6" fmla="*/ 2983 w 3696"/>
              <a:gd name="T7" fmla="*/ 480 h 4137"/>
              <a:gd name="T8" fmla="*/ 2811 w 3696"/>
              <a:gd name="T9" fmla="*/ 652 h 4137"/>
              <a:gd name="T10" fmla="*/ 342 w 3696"/>
              <a:gd name="T11" fmla="*/ 494 h 4137"/>
              <a:gd name="T12" fmla="*/ 281 w 3696"/>
              <a:gd name="T13" fmla="*/ 616 h 4137"/>
              <a:gd name="T14" fmla="*/ 357 w 3696"/>
              <a:gd name="T15" fmla="*/ 728 h 4137"/>
              <a:gd name="T16" fmla="*/ 737 w 3696"/>
              <a:gd name="T17" fmla="*/ 1005 h 4137"/>
              <a:gd name="T18" fmla="*/ 1072 w 3696"/>
              <a:gd name="T19" fmla="*/ 1546 h 4137"/>
              <a:gd name="T20" fmla="*/ 1173 w 3696"/>
              <a:gd name="T21" fmla="*/ 1647 h 4137"/>
              <a:gd name="T22" fmla="*/ 1591 w 3696"/>
              <a:gd name="T23" fmla="*/ 1871 h 4137"/>
              <a:gd name="T24" fmla="*/ 187 w 3696"/>
              <a:gd name="T25" fmla="*/ 3273 h 4137"/>
              <a:gd name="T26" fmla="*/ 187 w 3696"/>
              <a:gd name="T27" fmla="*/ 3951 h 4137"/>
              <a:gd name="T28" fmla="*/ 865 w 3696"/>
              <a:gd name="T29" fmla="*/ 3951 h 4137"/>
              <a:gd name="T30" fmla="*/ 1032 w 3696"/>
              <a:gd name="T31" fmla="*/ 3783 h 4137"/>
              <a:gd name="T32" fmla="*/ 1032 w 3696"/>
              <a:gd name="T33" fmla="*/ 3548 h 4137"/>
              <a:gd name="T34" fmla="*/ 796 w 3696"/>
              <a:gd name="T35" fmla="*/ 3548 h 4137"/>
              <a:gd name="T36" fmla="*/ 629 w 3696"/>
              <a:gd name="T37" fmla="*/ 3715 h 4137"/>
              <a:gd name="T38" fmla="*/ 423 w 3696"/>
              <a:gd name="T39" fmla="*/ 3715 h 4137"/>
              <a:gd name="T40" fmla="*/ 423 w 3696"/>
              <a:gd name="T41" fmla="*/ 3509 h 4137"/>
              <a:gd name="T42" fmla="*/ 1826 w 3696"/>
              <a:gd name="T43" fmla="*/ 2107 h 4137"/>
              <a:gd name="T44" fmla="*/ 2049 w 3696"/>
              <a:gd name="T45" fmla="*/ 2523 h 4137"/>
              <a:gd name="T46" fmla="*/ 2150 w 3696"/>
              <a:gd name="T47" fmla="*/ 2624 h 4137"/>
              <a:gd name="T48" fmla="*/ 2691 w 3696"/>
              <a:gd name="T49" fmla="*/ 2959 h 4137"/>
              <a:gd name="T50" fmla="*/ 2968 w 3696"/>
              <a:gd name="T51" fmla="*/ 3339 h 4137"/>
              <a:gd name="T52" fmla="*/ 3080 w 3696"/>
              <a:gd name="T53" fmla="*/ 3415 h 4137"/>
              <a:gd name="T54" fmla="*/ 3201 w 3696"/>
              <a:gd name="T55" fmla="*/ 3354 h 4137"/>
              <a:gd name="T56" fmla="*/ 3046 w 3696"/>
              <a:gd name="T57" fmla="*/ 888 h 4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96" h="4137">
                <a:moveTo>
                  <a:pt x="3046" y="888"/>
                </a:moveTo>
                <a:lnTo>
                  <a:pt x="3219" y="716"/>
                </a:lnTo>
                <a:cubicBezTo>
                  <a:pt x="3284" y="651"/>
                  <a:pt x="3284" y="545"/>
                  <a:pt x="3219" y="480"/>
                </a:cubicBezTo>
                <a:cubicBezTo>
                  <a:pt x="3154" y="415"/>
                  <a:pt x="3048" y="415"/>
                  <a:pt x="2983" y="480"/>
                </a:cubicBezTo>
                <a:lnTo>
                  <a:pt x="2811" y="652"/>
                </a:lnTo>
                <a:cubicBezTo>
                  <a:pt x="2108" y="52"/>
                  <a:pt x="1099" y="0"/>
                  <a:pt x="342" y="494"/>
                </a:cubicBezTo>
                <a:cubicBezTo>
                  <a:pt x="301" y="521"/>
                  <a:pt x="278" y="567"/>
                  <a:pt x="281" y="616"/>
                </a:cubicBezTo>
                <a:cubicBezTo>
                  <a:pt x="285" y="664"/>
                  <a:pt x="314" y="707"/>
                  <a:pt x="357" y="728"/>
                </a:cubicBezTo>
                <a:cubicBezTo>
                  <a:pt x="481" y="787"/>
                  <a:pt x="613" y="882"/>
                  <a:pt x="737" y="1005"/>
                </a:cubicBezTo>
                <a:cubicBezTo>
                  <a:pt x="916" y="1184"/>
                  <a:pt x="1035" y="1384"/>
                  <a:pt x="1072" y="1546"/>
                </a:cubicBezTo>
                <a:cubicBezTo>
                  <a:pt x="1083" y="1596"/>
                  <a:pt x="1122" y="1636"/>
                  <a:pt x="1173" y="1647"/>
                </a:cubicBezTo>
                <a:cubicBezTo>
                  <a:pt x="1298" y="1676"/>
                  <a:pt x="1447" y="1754"/>
                  <a:pt x="1591" y="1871"/>
                </a:cubicBezTo>
                <a:lnTo>
                  <a:pt x="187" y="3273"/>
                </a:lnTo>
                <a:cubicBezTo>
                  <a:pt x="0" y="3460"/>
                  <a:pt x="0" y="3763"/>
                  <a:pt x="187" y="3951"/>
                </a:cubicBezTo>
                <a:cubicBezTo>
                  <a:pt x="374" y="4137"/>
                  <a:pt x="678" y="4137"/>
                  <a:pt x="865" y="3951"/>
                </a:cubicBezTo>
                <a:lnTo>
                  <a:pt x="1032" y="3783"/>
                </a:lnTo>
                <a:cubicBezTo>
                  <a:pt x="1097" y="3718"/>
                  <a:pt x="1097" y="3613"/>
                  <a:pt x="1032" y="3548"/>
                </a:cubicBezTo>
                <a:cubicBezTo>
                  <a:pt x="967" y="3482"/>
                  <a:pt x="861" y="3482"/>
                  <a:pt x="796" y="3548"/>
                </a:cubicBezTo>
                <a:lnTo>
                  <a:pt x="629" y="3715"/>
                </a:lnTo>
                <a:cubicBezTo>
                  <a:pt x="572" y="3772"/>
                  <a:pt x="480" y="3772"/>
                  <a:pt x="423" y="3715"/>
                </a:cubicBezTo>
                <a:cubicBezTo>
                  <a:pt x="366" y="3658"/>
                  <a:pt x="366" y="3566"/>
                  <a:pt x="423" y="3509"/>
                </a:cubicBezTo>
                <a:lnTo>
                  <a:pt x="1826" y="2107"/>
                </a:lnTo>
                <a:cubicBezTo>
                  <a:pt x="1943" y="2251"/>
                  <a:pt x="2020" y="2398"/>
                  <a:pt x="2049" y="2523"/>
                </a:cubicBezTo>
                <a:cubicBezTo>
                  <a:pt x="2060" y="2574"/>
                  <a:pt x="2100" y="2613"/>
                  <a:pt x="2150" y="2624"/>
                </a:cubicBezTo>
                <a:cubicBezTo>
                  <a:pt x="2312" y="2661"/>
                  <a:pt x="2511" y="2780"/>
                  <a:pt x="2691" y="2959"/>
                </a:cubicBezTo>
                <a:cubicBezTo>
                  <a:pt x="2814" y="3083"/>
                  <a:pt x="2909" y="3215"/>
                  <a:pt x="2968" y="3339"/>
                </a:cubicBezTo>
                <a:cubicBezTo>
                  <a:pt x="2989" y="3382"/>
                  <a:pt x="3032" y="3411"/>
                  <a:pt x="3080" y="3415"/>
                </a:cubicBezTo>
                <a:cubicBezTo>
                  <a:pt x="3129" y="3418"/>
                  <a:pt x="3175" y="3395"/>
                  <a:pt x="3201" y="3354"/>
                </a:cubicBezTo>
                <a:cubicBezTo>
                  <a:pt x="3696" y="2599"/>
                  <a:pt x="3644" y="1591"/>
                  <a:pt x="3046" y="888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/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461120" y="201790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5428" y="1687208"/>
            <a:ext cx="3795170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可以对字体、字号、颜色、行距进行修改</a:t>
            </a:r>
            <a:endParaRPr kumimoji="1" lang="zh-CN" altLang="en-US" sz="1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120" y="1648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1" name="pyramid-chart_64746"/>
          <p:cNvSpPr>
            <a:spLocks noChangeAspect="1"/>
          </p:cNvSpPr>
          <p:nvPr/>
        </p:nvSpPr>
        <p:spPr bwMode="auto">
          <a:xfrm>
            <a:off x="607259" y="3153079"/>
            <a:ext cx="374433" cy="376768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12" name="pyramid-chart_64746"/>
          <p:cNvSpPr>
            <a:spLocks noChangeAspect="1"/>
          </p:cNvSpPr>
          <p:nvPr/>
        </p:nvSpPr>
        <p:spPr bwMode="auto">
          <a:xfrm>
            <a:off x="2080413" y="3140289"/>
            <a:ext cx="376768" cy="358992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pyramid-chart_64746"/>
          <p:cNvSpPr>
            <a:spLocks noChangeAspect="1"/>
          </p:cNvSpPr>
          <p:nvPr/>
        </p:nvSpPr>
        <p:spPr bwMode="auto">
          <a:xfrm>
            <a:off x="3556110" y="3134830"/>
            <a:ext cx="376768" cy="3462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725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5" name="矩形 14"/>
          <p:cNvSpPr/>
          <p:nvPr/>
        </p:nvSpPr>
        <p:spPr>
          <a:xfrm>
            <a:off x="2547422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6" name="矩形 15"/>
          <p:cNvSpPr/>
          <p:nvPr/>
        </p:nvSpPr>
        <p:spPr>
          <a:xfrm>
            <a:off x="4095385" y="32110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61120" y="4150754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120" y="4872342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1120" y="5599116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1586</Words>
  <Application>Microsoft Office PowerPoint</Application>
  <PresentationFormat>宽屏</PresentationFormat>
  <Paragraphs>149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汉仪大宋简</vt:lpstr>
      <vt:lpstr>Arial</vt:lpstr>
      <vt:lpstr>Calibri</vt:lpstr>
      <vt:lpstr>Century Gothic</vt:lpstr>
      <vt:lpstr>Wingdings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华珏 喻</cp:lastModifiedBy>
  <cp:revision>28</cp:revision>
  <dcterms:created xsi:type="dcterms:W3CDTF">2019-04-28T02:52:00Z</dcterms:created>
  <dcterms:modified xsi:type="dcterms:W3CDTF">2023-11-01T07:02:08Z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